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5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notesSlides/notesSlide6.xml" ContentType="application/vnd.openxmlformats-officedocument.presentationml.notesSlide+xml"/>
  <Override PartName="/ppt/charts/chart5.xml" ContentType="application/vnd.openxmlformats-officedocument.drawingml.chart+xml"/>
  <Override PartName="/ppt/notesSlides/notesSlide7.xml" ContentType="application/vnd.openxmlformats-officedocument.presentationml.notesSlide+xml"/>
  <Override PartName="/ppt/charts/chart6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7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0"/>
  </p:notesMasterIdLst>
  <p:handoutMasterIdLst>
    <p:handoutMasterId r:id="rId21"/>
  </p:handoutMasterIdLst>
  <p:sldIdLst>
    <p:sldId id="256" r:id="rId2"/>
    <p:sldId id="272" r:id="rId3"/>
    <p:sldId id="276" r:id="rId4"/>
    <p:sldId id="277" r:id="rId5"/>
    <p:sldId id="278" r:id="rId6"/>
    <p:sldId id="284" r:id="rId7"/>
    <p:sldId id="288" r:id="rId8"/>
    <p:sldId id="281" r:id="rId9"/>
    <p:sldId id="283" r:id="rId10"/>
    <p:sldId id="289" r:id="rId11"/>
    <p:sldId id="291" r:id="rId12"/>
    <p:sldId id="286" r:id="rId13"/>
    <p:sldId id="287" r:id="rId14"/>
    <p:sldId id="285" r:id="rId15"/>
    <p:sldId id="292" r:id="rId16"/>
    <p:sldId id="293" r:id="rId17"/>
    <p:sldId id="280" r:id="rId18"/>
    <p:sldId id="273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3366"/>
    <a:srgbClr val="660033"/>
    <a:srgbClr val="FFFFFF"/>
    <a:srgbClr val="F0A334"/>
    <a:srgbClr val="232461"/>
    <a:srgbClr val="FFF0DC"/>
    <a:srgbClr val="8E96CD"/>
    <a:srgbClr val="2E34D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383" autoAdjust="0"/>
    <p:restoredTop sz="92923" autoAdjust="0"/>
  </p:normalViewPr>
  <p:slideViewPr>
    <p:cSldViewPr snapToGrid="0" snapToObjects="1">
      <p:cViewPr varScale="1">
        <p:scale>
          <a:sx n="107" d="100"/>
          <a:sy n="107" d="100"/>
        </p:scale>
        <p:origin x="486" y="10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82" d="100"/>
          <a:sy n="82" d="100"/>
        </p:scale>
        <p:origin x="2144" y="16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darbalapis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darbalapis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darbalapis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darbalapis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darbalapis4.xlsx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darbalapis5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darbalapis6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3.6543256336451224E-2"/>
          <c:y val="0.30348693842330304"/>
          <c:w val="0.94447231173857316"/>
          <c:h val="0.53664286937776928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Lapas1!$B$1</c:f>
              <c:strCache>
                <c:ptCount val="1"/>
                <c:pt idx="0">
                  <c:v>Pasitikrinusių sveikatą vaikų dalis 2021/2022 m.m.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lumMod val="110000"/>
                    <a:satMod val="105000"/>
                    <a:tint val="67000"/>
                  </a:schemeClr>
                </a:gs>
                <a:gs pos="50000">
                  <a:schemeClr val="accent1">
                    <a:lumMod val="105000"/>
                    <a:satMod val="103000"/>
                    <a:tint val="73000"/>
                  </a:schemeClr>
                </a:gs>
                <a:gs pos="100000">
                  <a:schemeClr val="accent1">
                    <a:lumMod val="105000"/>
                    <a:satMod val="109000"/>
                    <a:tint val="81000"/>
                  </a:schemeClr>
                </a:gs>
              </a:gsLst>
              <a:lin ang="5400000" scaled="0"/>
            </a:gradFill>
            <a:ln w="9525" cap="flat" cmpd="sng" algn="ctr">
              <a:solidFill>
                <a:schemeClr val="accent1">
                  <a:shade val="95000"/>
                </a:schemeClr>
              </a:solidFill>
              <a:round/>
            </a:ln>
            <a:effectLst/>
            <a:sp3d contourW="9525">
              <a:contourClr>
                <a:schemeClr val="accent1">
                  <a:shade val="95000"/>
                </a:schemeClr>
              </a:contourClr>
            </a:sp3d>
          </c:spPr>
          <c:invertIfNegative val="0"/>
          <c:dLbls>
            <c:dLbl>
              <c:idx val="0"/>
              <c:layout>
                <c:manualLayout>
                  <c:x val="-4.5891500795019802E-4"/>
                  <c:y val="-7.6107761643596547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000" b="0" i="0" u="none" strike="noStrike" kern="1200" baseline="0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lt-LT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6-EE16-4D1E-8E3B-B44076577044}"/>
                </c:ext>
              </c:extLst>
            </c:dLbl>
            <c:dLbl>
              <c:idx val="1"/>
              <c:layout>
                <c:manualLayout>
                  <c:x val="1.041994927456954E-2"/>
                  <c:y val="-7.1198762842617933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000" b="0" i="0" u="none" strike="noStrike" kern="1200" baseline="0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lt-LT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7-EE16-4D1E-8E3B-B4407657704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Lapas1!$A$2:$A$3</c:f>
              <c:strCache>
                <c:ptCount val="2"/>
                <c:pt idx="0">
                  <c:v>Dantų ir žandikaulių būklės įvertinimo pažymėjimas</c:v>
                </c:pt>
                <c:pt idx="1">
                  <c:v>Mokinio sveikatos pažymėjimas</c:v>
                </c:pt>
              </c:strCache>
            </c:strRef>
          </c:cat>
          <c:val>
            <c:numRef>
              <c:f>Lapas1!$B$2:$B$3</c:f>
              <c:numCache>
                <c:formatCode>General</c:formatCode>
                <c:ptCount val="2"/>
                <c:pt idx="0">
                  <c:v>79.2</c:v>
                </c:pt>
                <c:pt idx="1">
                  <c:v>95.6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E16-4D1E-8E3B-B44076577044}"/>
            </c:ext>
          </c:extLst>
        </c:ser>
        <c:ser>
          <c:idx val="1"/>
          <c:order val="1"/>
          <c:tx>
            <c:strRef>
              <c:f>Lapas1!$C$1</c:f>
              <c:strCache>
                <c:ptCount val="1"/>
                <c:pt idx="0">
                  <c:v>Pasitikrinusių sveikatą vaikų dalis 2022/2023 m.m.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lumMod val="110000"/>
                    <a:satMod val="105000"/>
                    <a:tint val="67000"/>
                  </a:schemeClr>
                </a:gs>
                <a:gs pos="50000">
                  <a:schemeClr val="accent2">
                    <a:lumMod val="105000"/>
                    <a:satMod val="103000"/>
                    <a:tint val="73000"/>
                  </a:schemeClr>
                </a:gs>
                <a:gs pos="100000">
                  <a:schemeClr val="accent2">
                    <a:lumMod val="105000"/>
                    <a:satMod val="109000"/>
                    <a:tint val="81000"/>
                  </a:schemeClr>
                </a:gs>
              </a:gsLst>
              <a:lin ang="5400000" scaled="0"/>
            </a:gradFill>
            <a:ln w="9525" cap="flat" cmpd="sng" algn="ctr">
              <a:solidFill>
                <a:schemeClr val="accent2">
                  <a:shade val="95000"/>
                </a:schemeClr>
              </a:solidFill>
              <a:round/>
            </a:ln>
            <a:effectLst/>
            <a:sp3d contourW="9525">
              <a:contourClr>
                <a:schemeClr val="accent2">
                  <a:shade val="95000"/>
                </a:schemeClr>
              </a:contourClr>
            </a:sp3d>
          </c:spPr>
          <c:invertIfNegative val="0"/>
          <c:dLbls>
            <c:dLbl>
              <c:idx val="0"/>
              <c:layout>
                <c:manualLayout>
                  <c:x val="1.4223936136071993E-2"/>
                  <c:y val="-8.500447613107151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000" b="0" i="0" u="none" strike="noStrike" kern="1200" baseline="0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lt-LT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EE16-4D1E-8E3B-B44076577044}"/>
                </c:ext>
              </c:extLst>
            </c:dLbl>
            <c:dLbl>
              <c:idx val="1"/>
              <c:layout>
                <c:manualLayout>
                  <c:x val="2.4116488175324219E-2"/>
                  <c:y val="-6.8505004540768397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000" b="0" i="0" u="none" strike="noStrike" kern="1200" baseline="0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lt-LT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EE16-4D1E-8E3B-B4407657704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Lapas1!$A$2:$A$3</c:f>
              <c:strCache>
                <c:ptCount val="2"/>
                <c:pt idx="0">
                  <c:v>Dantų ir žandikaulių būklės įvertinimo pažymėjimas</c:v>
                </c:pt>
                <c:pt idx="1">
                  <c:v>Mokinio sveikatos pažymėjimas</c:v>
                </c:pt>
              </c:strCache>
            </c:strRef>
          </c:cat>
          <c:val>
            <c:numRef>
              <c:f>Lapas1!$C$2:$C$3</c:f>
              <c:numCache>
                <c:formatCode>General</c:formatCode>
                <c:ptCount val="2"/>
                <c:pt idx="0">
                  <c:v>93.3</c:v>
                </c:pt>
                <c:pt idx="1">
                  <c:v>98.8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E16-4D1E-8E3B-B44076577044}"/>
            </c:ext>
          </c:extLst>
        </c:ser>
        <c:ser>
          <c:idx val="2"/>
          <c:order val="2"/>
          <c:tx>
            <c:strRef>
              <c:f>Lapas1!$D$1</c:f>
              <c:strCache>
                <c:ptCount val="1"/>
                <c:pt idx="0">
                  <c:v>Pasitikrinusių sveikatą vaikų dalis 2023/2024 m.m.</c:v>
                </c:pt>
              </c:strCache>
            </c:strRef>
          </c:tx>
          <c:spPr>
            <a:gradFill rotWithShape="1">
              <a:gsLst>
                <a:gs pos="0">
                  <a:schemeClr val="accent3">
                    <a:lumMod val="110000"/>
                    <a:satMod val="105000"/>
                    <a:tint val="67000"/>
                  </a:schemeClr>
                </a:gs>
                <a:gs pos="50000">
                  <a:schemeClr val="accent3">
                    <a:lumMod val="105000"/>
                    <a:satMod val="103000"/>
                    <a:tint val="73000"/>
                  </a:schemeClr>
                </a:gs>
                <a:gs pos="100000">
                  <a:schemeClr val="accent3">
                    <a:lumMod val="105000"/>
                    <a:satMod val="109000"/>
                    <a:tint val="81000"/>
                  </a:schemeClr>
                </a:gs>
              </a:gsLst>
              <a:lin ang="5400000" scaled="0"/>
            </a:gradFill>
            <a:ln w="9525" cap="flat" cmpd="sng" algn="ctr">
              <a:solidFill>
                <a:schemeClr val="accent3">
                  <a:shade val="95000"/>
                </a:schemeClr>
              </a:solidFill>
              <a:round/>
            </a:ln>
            <a:effectLst/>
            <a:sp3d contourW="9525">
              <a:contourClr>
                <a:schemeClr val="accent3">
                  <a:shade val="95000"/>
                </a:schemeClr>
              </a:contourClr>
            </a:sp3d>
          </c:spPr>
          <c:invertIfNegative val="0"/>
          <c:dLbls>
            <c:dLbl>
              <c:idx val="0"/>
              <c:layout>
                <c:manualLayout>
                  <c:x val="2.9663174882774403E-2"/>
                  <c:y val="-4.874054275917126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9B1D-42CE-8139-FCFC8F8E5C6E}"/>
                </c:ext>
              </c:extLst>
            </c:dLbl>
            <c:dLbl>
              <c:idx val="1"/>
              <c:layout>
                <c:manualLayout>
                  <c:x val="2.7290120892152537E-2"/>
                  <c:y val="-6.413229310417270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9B1D-42CE-8139-FCFC8F8E5C6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0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Lapas1!$A$2:$A$3</c:f>
              <c:strCache>
                <c:ptCount val="2"/>
                <c:pt idx="0">
                  <c:v>Dantų ir žandikaulių būklės įvertinimo pažymėjimas</c:v>
                </c:pt>
                <c:pt idx="1">
                  <c:v>Mokinio sveikatos pažymėjimas</c:v>
                </c:pt>
              </c:strCache>
            </c:strRef>
          </c:cat>
          <c:val>
            <c:numRef>
              <c:f>Lapas1!$D$2:$D$3</c:f>
              <c:numCache>
                <c:formatCode>General</c:formatCode>
                <c:ptCount val="2"/>
                <c:pt idx="0">
                  <c:v>92.47</c:v>
                </c:pt>
                <c:pt idx="1">
                  <c:v>99.25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B93-4D00-9F15-1016BC496D7E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133581056"/>
        <c:axId val="133611520"/>
        <c:axId val="0"/>
      </c:bar3DChart>
      <c:catAx>
        <c:axId val="1335810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lt-LT"/>
          </a:p>
        </c:txPr>
        <c:crossAx val="133611520"/>
        <c:crosses val="autoZero"/>
        <c:auto val="1"/>
        <c:lblAlgn val="ctr"/>
        <c:lblOffset val="100"/>
        <c:noMultiLvlLbl val="0"/>
      </c:catAx>
      <c:valAx>
        <c:axId val="13361152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13358105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7.5493013644966885E-3"/>
          <c:y val="1.5391750345001438E-2"/>
          <c:w val="0.99202046581555003"/>
          <c:h val="0.14731924994909815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lt-LT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lt-LT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Lapas1!$B$1</c:f>
              <c:strCache>
                <c:ptCount val="1"/>
                <c:pt idx="0">
                  <c:v>2021/2022 m.m. 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Lapas1!$A$2:$A$5</c:f>
              <c:strCache>
                <c:ptCount val="4"/>
                <c:pt idx="0">
                  <c:v>Mokinių, galinčių dalyvauti ugdymo veikloje be jokių apribojimų, dalis (%)</c:v>
                </c:pt>
                <c:pt idx="1">
                  <c:v>Mokinių, kuriems nurodytos bendrosios rekomendacijos, dalis (%)</c:v>
                </c:pt>
                <c:pt idx="2">
                  <c:v>Mokinių, kuriems nurodytos specialiosios rekomendacijos, dalis (%)</c:v>
                </c:pt>
                <c:pt idx="3">
                  <c:v>Mokinių, kuriems pritaikytas maitinimas, dalis (%)
</c:v>
                </c:pt>
              </c:strCache>
            </c:strRef>
          </c:cat>
          <c:val>
            <c:numRef>
              <c:f>Lapas1!$B$2:$B$5</c:f>
              <c:numCache>
                <c:formatCode>General</c:formatCode>
                <c:ptCount val="4"/>
                <c:pt idx="0">
                  <c:v>88.1</c:v>
                </c:pt>
                <c:pt idx="1">
                  <c:v>11.9</c:v>
                </c:pt>
                <c:pt idx="2">
                  <c:v>2.2999999999999998</c:v>
                </c:pt>
                <c:pt idx="3">
                  <c:v>1.6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206-40E4-A4AD-E299426CC63D}"/>
            </c:ext>
          </c:extLst>
        </c:ser>
        <c:ser>
          <c:idx val="1"/>
          <c:order val="1"/>
          <c:tx>
            <c:strRef>
              <c:f>Lapas1!$C$1</c:f>
              <c:strCache>
                <c:ptCount val="1"/>
                <c:pt idx="0">
                  <c:v>2022/2023 m.m.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Lapas1!$A$2:$A$5</c:f>
              <c:strCache>
                <c:ptCount val="4"/>
                <c:pt idx="0">
                  <c:v>Mokinių, galinčių dalyvauti ugdymo veikloje be jokių apribojimų, dalis (%)</c:v>
                </c:pt>
                <c:pt idx="1">
                  <c:v>Mokinių, kuriems nurodytos bendrosios rekomendacijos, dalis (%)</c:v>
                </c:pt>
                <c:pt idx="2">
                  <c:v>Mokinių, kuriems nurodytos specialiosios rekomendacijos, dalis (%)</c:v>
                </c:pt>
                <c:pt idx="3">
                  <c:v>Mokinių, kuriems pritaikytas maitinimas, dalis (%)
</c:v>
                </c:pt>
              </c:strCache>
            </c:strRef>
          </c:cat>
          <c:val>
            <c:numRef>
              <c:f>Lapas1!$C$2:$C$5</c:f>
              <c:numCache>
                <c:formatCode>General</c:formatCode>
                <c:ptCount val="4"/>
                <c:pt idx="0">
                  <c:v>86.7</c:v>
                </c:pt>
                <c:pt idx="1">
                  <c:v>13.3</c:v>
                </c:pt>
                <c:pt idx="2">
                  <c:v>2.4</c:v>
                </c:pt>
                <c:pt idx="3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206-40E4-A4AD-E299426CC63D}"/>
            </c:ext>
          </c:extLst>
        </c:ser>
        <c:ser>
          <c:idx val="2"/>
          <c:order val="2"/>
          <c:tx>
            <c:strRef>
              <c:f>Lapas1!$D$1</c:f>
              <c:strCache>
                <c:ptCount val="1"/>
                <c:pt idx="0">
                  <c:v>2023/2024 m.m.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Lapas1!$A$2:$A$5</c:f>
              <c:strCache>
                <c:ptCount val="4"/>
                <c:pt idx="0">
                  <c:v>Mokinių, galinčių dalyvauti ugdymo veikloje be jokių apribojimų, dalis (%)</c:v>
                </c:pt>
                <c:pt idx="1">
                  <c:v>Mokinių, kuriems nurodytos bendrosios rekomendacijos, dalis (%)</c:v>
                </c:pt>
                <c:pt idx="2">
                  <c:v>Mokinių, kuriems nurodytos specialiosios rekomendacijos, dalis (%)</c:v>
                </c:pt>
                <c:pt idx="3">
                  <c:v>Mokinių, kuriems pritaikytas maitinimas, dalis (%)
</c:v>
                </c:pt>
              </c:strCache>
            </c:strRef>
          </c:cat>
          <c:val>
            <c:numRef>
              <c:f>Lapas1!$D$2:$D$5</c:f>
              <c:numCache>
                <c:formatCode>General</c:formatCode>
                <c:ptCount val="4"/>
                <c:pt idx="0">
                  <c:v>89.9</c:v>
                </c:pt>
                <c:pt idx="1">
                  <c:v>10.1</c:v>
                </c:pt>
                <c:pt idx="2">
                  <c:v>2.9</c:v>
                </c:pt>
                <c:pt idx="3">
                  <c:v>0.5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2206-40E4-A4AD-E299426CC63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347587448"/>
        <c:axId val="347563832"/>
      </c:barChart>
      <c:catAx>
        <c:axId val="34758744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347563832"/>
        <c:crosses val="autoZero"/>
        <c:auto val="1"/>
        <c:lblAlgn val="ctr"/>
        <c:lblOffset val="100"/>
        <c:noMultiLvlLbl val="0"/>
      </c:catAx>
      <c:valAx>
        <c:axId val="34756383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34758744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t-LT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t-LT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6.871766459260395E-2"/>
          <c:y val="7.5178024757087722E-2"/>
          <c:w val="0.85220183699588792"/>
          <c:h val="0.82851390922401169"/>
        </c:manualLayout>
      </c:layout>
      <c:pie3DChart>
        <c:varyColors val="1"/>
        <c:dLbls>
          <c:dLblPos val="outEnd"/>
          <c:showLegendKey val="0"/>
          <c:showVal val="0"/>
          <c:showCatName val="1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lt-LT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Lapas1!$B$1</c:f>
              <c:strCache>
                <c:ptCount val="1"/>
                <c:pt idx="0">
                  <c:v>2021/2022 m.m.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Lapas1!$A$2:$A$5</c:f>
              <c:strCache>
                <c:ptCount val="4"/>
                <c:pt idx="0">
                  <c:v>Mokinių, turinčių per mažą svorį, dalis (%)</c:v>
                </c:pt>
                <c:pt idx="1">
                  <c:v>Mokinių, turinčių normalų svorį, dalis (%)</c:v>
                </c:pt>
                <c:pt idx="2">
                  <c:v>Mokinių, turinčių antsvorį, dalis (%)
</c:v>
                </c:pt>
                <c:pt idx="3">
                  <c:v>Mokinių, turinčių nutukimą, dalis (%) 
</c:v>
                </c:pt>
              </c:strCache>
            </c:strRef>
          </c:cat>
          <c:val>
            <c:numRef>
              <c:f>Lapas1!$B$2:$B$5</c:f>
              <c:numCache>
                <c:formatCode>General</c:formatCode>
                <c:ptCount val="4"/>
                <c:pt idx="0">
                  <c:v>10.9</c:v>
                </c:pt>
                <c:pt idx="1">
                  <c:v>60.1</c:v>
                </c:pt>
                <c:pt idx="2">
                  <c:v>20.5</c:v>
                </c:pt>
                <c:pt idx="3">
                  <c:v>9.1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0FC-4004-962D-089D3E5F04AB}"/>
            </c:ext>
          </c:extLst>
        </c:ser>
        <c:ser>
          <c:idx val="1"/>
          <c:order val="1"/>
          <c:tx>
            <c:strRef>
              <c:f>Lapas1!$C$1</c:f>
              <c:strCache>
                <c:ptCount val="1"/>
                <c:pt idx="0">
                  <c:v>2022/2023 m.m.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Lapas1!$A$2:$A$5</c:f>
              <c:strCache>
                <c:ptCount val="4"/>
                <c:pt idx="0">
                  <c:v>Mokinių, turinčių per mažą svorį, dalis (%)</c:v>
                </c:pt>
                <c:pt idx="1">
                  <c:v>Mokinių, turinčių normalų svorį, dalis (%)</c:v>
                </c:pt>
                <c:pt idx="2">
                  <c:v>Mokinių, turinčių antsvorį, dalis (%)
</c:v>
                </c:pt>
                <c:pt idx="3">
                  <c:v>Mokinių, turinčių nutukimą, dalis (%) 
</c:v>
                </c:pt>
              </c:strCache>
            </c:strRef>
          </c:cat>
          <c:val>
            <c:numRef>
              <c:f>Lapas1!$C$2:$C$5</c:f>
              <c:numCache>
                <c:formatCode>General</c:formatCode>
                <c:ptCount val="4"/>
                <c:pt idx="0">
                  <c:v>10.8</c:v>
                </c:pt>
                <c:pt idx="1">
                  <c:v>63.4</c:v>
                </c:pt>
                <c:pt idx="2">
                  <c:v>18.3</c:v>
                </c:pt>
                <c:pt idx="3">
                  <c:v>7.4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0FC-4004-962D-089D3E5F04AB}"/>
            </c:ext>
          </c:extLst>
        </c:ser>
        <c:ser>
          <c:idx val="2"/>
          <c:order val="2"/>
          <c:tx>
            <c:strRef>
              <c:f>Lapas1!$D$1</c:f>
              <c:strCache>
                <c:ptCount val="1"/>
                <c:pt idx="0">
                  <c:v>2023/2024 m.m.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Lapas1!$A$2:$A$5</c:f>
              <c:strCache>
                <c:ptCount val="4"/>
                <c:pt idx="0">
                  <c:v>Mokinių, turinčių per mažą svorį, dalis (%)</c:v>
                </c:pt>
                <c:pt idx="1">
                  <c:v>Mokinių, turinčių normalų svorį, dalis (%)</c:v>
                </c:pt>
                <c:pt idx="2">
                  <c:v>Mokinių, turinčių antsvorį, dalis (%)
</c:v>
                </c:pt>
                <c:pt idx="3">
                  <c:v>Mokinių, turinčių nutukimą, dalis (%) 
</c:v>
                </c:pt>
              </c:strCache>
            </c:strRef>
          </c:cat>
          <c:val>
            <c:numRef>
              <c:f>Lapas1!$D$2:$D$5</c:f>
              <c:numCache>
                <c:formatCode>General</c:formatCode>
                <c:ptCount val="4"/>
                <c:pt idx="0">
                  <c:v>11.6</c:v>
                </c:pt>
                <c:pt idx="1">
                  <c:v>65.7</c:v>
                </c:pt>
                <c:pt idx="2">
                  <c:v>16.899999999999999</c:v>
                </c:pt>
                <c:pt idx="3">
                  <c:v>5.5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50FC-4004-962D-089D3E5F04A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409799944"/>
        <c:axId val="409797648"/>
      </c:barChart>
      <c:catAx>
        <c:axId val="40979994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409797648"/>
        <c:crosses val="autoZero"/>
        <c:auto val="1"/>
        <c:lblAlgn val="ctr"/>
        <c:lblOffset val="100"/>
        <c:noMultiLvlLbl val="0"/>
      </c:catAx>
      <c:valAx>
        <c:axId val="40979764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40979994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3136201188377301"/>
          <c:y val="0.9372538737116336"/>
          <c:w val="0.51440602094091548"/>
          <c:h val="6.2746126288366427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t-LT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t-LT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Lapas1!$B$1</c:f>
              <c:strCache>
                <c:ptCount val="1"/>
                <c:pt idx="0">
                  <c:v>2021/2022 m.m.</c:v>
                </c:pt>
              </c:strCache>
            </c:strRef>
          </c:tx>
          <c:spPr>
            <a:solidFill>
              <a:srgbClr val="FFFF00"/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rgbClr val="FFC000"/>
              </a:solidFill>
            </c:spPr>
            <c:extLst>
              <c:ext xmlns:c16="http://schemas.microsoft.com/office/drawing/2014/chart" uri="{C3380CC4-5D6E-409C-BE32-E72D297353CC}">
                <c16:uniqueId val="{00000000-03A0-4191-A078-A349F21EA67E}"/>
              </c:ext>
            </c:extLst>
          </c:dPt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</c:ext>
            </c:extLst>
          </c:dLbls>
          <c:cat>
            <c:strRef>
              <c:f>Lapas1!$A$2:$A$5</c:f>
              <c:strCache>
                <c:ptCount val="4"/>
                <c:pt idx="0">
                  <c:v>Pagrindinė</c:v>
                </c:pt>
                <c:pt idx="1">
                  <c:v>Parengiamoji</c:v>
                </c:pt>
                <c:pt idx="2">
                  <c:v>Specialioji</c:v>
                </c:pt>
                <c:pt idx="3">
                  <c:v>Atleisti</c:v>
                </c:pt>
              </c:strCache>
            </c:strRef>
          </c:cat>
          <c:val>
            <c:numRef>
              <c:f>Lapas1!$B$2:$B$5</c:f>
              <c:numCache>
                <c:formatCode>General</c:formatCode>
                <c:ptCount val="4"/>
                <c:pt idx="0">
                  <c:v>96.8</c:v>
                </c:pt>
                <c:pt idx="1">
                  <c:v>2.7</c:v>
                </c:pt>
                <c:pt idx="2">
                  <c:v>0.3</c:v>
                </c:pt>
                <c:pt idx="3">
                  <c:v>0.2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05D-41FE-A219-4AECE543E39A}"/>
            </c:ext>
          </c:extLst>
        </c:ser>
        <c:ser>
          <c:idx val="1"/>
          <c:order val="1"/>
          <c:tx>
            <c:strRef>
              <c:f>Lapas1!$C$1</c:f>
              <c:strCache>
                <c:ptCount val="1"/>
                <c:pt idx="0">
                  <c:v>2022/2023 m.m.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</c:ext>
            </c:extLst>
          </c:dLbls>
          <c:cat>
            <c:strRef>
              <c:f>Lapas1!$A$2:$A$5</c:f>
              <c:strCache>
                <c:ptCount val="4"/>
                <c:pt idx="0">
                  <c:v>Pagrindinė</c:v>
                </c:pt>
                <c:pt idx="1">
                  <c:v>Parengiamoji</c:v>
                </c:pt>
                <c:pt idx="2">
                  <c:v>Specialioji</c:v>
                </c:pt>
                <c:pt idx="3">
                  <c:v>Atleisti</c:v>
                </c:pt>
              </c:strCache>
            </c:strRef>
          </c:cat>
          <c:val>
            <c:numRef>
              <c:f>Lapas1!$C$2:$C$5</c:f>
              <c:numCache>
                <c:formatCode>General</c:formatCode>
                <c:ptCount val="4"/>
                <c:pt idx="0">
                  <c:v>96.4</c:v>
                </c:pt>
                <c:pt idx="1">
                  <c:v>3.2</c:v>
                </c:pt>
                <c:pt idx="2">
                  <c:v>3.2</c:v>
                </c:pt>
                <c:pt idx="3">
                  <c:v>0.66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05D-41FE-A219-4AECE543E39A}"/>
            </c:ext>
          </c:extLst>
        </c:ser>
        <c:ser>
          <c:idx val="2"/>
          <c:order val="2"/>
          <c:tx>
            <c:strRef>
              <c:f>Lapas1!$D$1</c:f>
              <c:strCache>
                <c:ptCount val="1"/>
                <c:pt idx="0">
                  <c:v>2023/2024 m.m.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</c:ext>
            </c:extLst>
          </c:dLbls>
          <c:cat>
            <c:strRef>
              <c:f>Lapas1!$A$2:$A$5</c:f>
              <c:strCache>
                <c:ptCount val="4"/>
                <c:pt idx="0">
                  <c:v>Pagrindinė</c:v>
                </c:pt>
                <c:pt idx="1">
                  <c:v>Parengiamoji</c:v>
                </c:pt>
                <c:pt idx="2">
                  <c:v>Specialioji</c:v>
                </c:pt>
                <c:pt idx="3">
                  <c:v>Atleisti</c:v>
                </c:pt>
              </c:strCache>
            </c:strRef>
          </c:cat>
          <c:val>
            <c:numRef>
              <c:f>Lapas1!$D$2:$D$5</c:f>
              <c:numCache>
                <c:formatCode>General</c:formatCode>
                <c:ptCount val="4"/>
                <c:pt idx="0">
                  <c:v>96.6</c:v>
                </c:pt>
                <c:pt idx="1">
                  <c:v>2.5</c:v>
                </c:pt>
                <c:pt idx="2">
                  <c:v>0.8</c:v>
                </c:pt>
                <c:pt idx="3">
                  <c:v>0.2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7CCF-4636-8D08-3A0C76650F5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124168064"/>
        <c:axId val="124169600"/>
        <c:axId val="0"/>
      </c:bar3DChart>
      <c:catAx>
        <c:axId val="124168064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crossAx val="124169600"/>
        <c:crosses val="autoZero"/>
        <c:auto val="1"/>
        <c:lblAlgn val="ctr"/>
        <c:lblOffset val="100"/>
        <c:noMultiLvlLbl val="0"/>
      </c:catAx>
      <c:valAx>
        <c:axId val="124169600"/>
        <c:scaling>
          <c:orientation val="minMax"/>
        </c:scaling>
        <c:delete val="0"/>
        <c:axPos val="l"/>
        <c:majorGridlines>
          <c:spPr>
            <a:ln>
              <a:noFill/>
            </a:ln>
          </c:spPr>
        </c:majorGridlines>
        <c:numFmt formatCode="General" sourceLinked="1"/>
        <c:majorTickMark val="none"/>
        <c:minorTickMark val="none"/>
        <c:tickLblPos val="nextTo"/>
        <c:txPr>
          <a:bodyPr/>
          <a:lstStyle/>
          <a:p>
            <a:pPr>
              <a:defRPr sz="1600">
                <a:latin typeface="Times New Roman" pitchFamily="18" charset="0"/>
                <a:cs typeface="Times New Roman" pitchFamily="18" charset="0"/>
              </a:defRPr>
            </a:pPr>
            <a:endParaRPr lang="lt-LT"/>
          </a:p>
        </c:txPr>
        <c:crossAx val="124168064"/>
        <c:crosses val="autoZero"/>
        <c:crossBetween val="between"/>
      </c:valAx>
      <c:dTable>
        <c:showHorzBorder val="1"/>
        <c:showVertBorder val="1"/>
        <c:showOutline val="1"/>
        <c:showKeys val="1"/>
        <c:txPr>
          <a:bodyPr/>
          <a:lstStyle/>
          <a:p>
            <a:pPr rtl="0">
              <a:defRPr sz="1400">
                <a:latin typeface="Times New Roman" pitchFamily="18" charset="0"/>
                <a:cs typeface="Times New Roman" pitchFamily="18" charset="0"/>
              </a:defRPr>
            </a:pPr>
            <a:endParaRPr lang="lt-LT"/>
          </a:p>
        </c:txPr>
      </c:dTable>
    </c:plotArea>
    <c:plotVisOnly val="1"/>
    <c:dispBlanksAs val="gap"/>
    <c:showDLblsOverMax val="0"/>
  </c:chart>
  <c:txPr>
    <a:bodyPr/>
    <a:lstStyle/>
    <a:p>
      <a:pPr>
        <a:defRPr sz="1800"/>
      </a:pPr>
      <a:endParaRPr lang="lt-LT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Lapas1!$B$1</c:f>
              <c:strCache>
                <c:ptCount val="1"/>
                <c:pt idx="0">
                  <c:v>2021/2022 m.m.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Lapas1!$A$2:$A$6</c:f>
              <c:strCache>
                <c:ptCount val="5"/>
                <c:pt idx="0">
                  <c:v>Mokinių, turinčių labai žemą bendrą (KPI+kpi) indeksą, dalis (%)</c:v>
                </c:pt>
                <c:pt idx="1">
                  <c:v>Mokinių, turinčių žemą bendrą (KPI+kpi) indeksą, dalis (%)</c:v>
                </c:pt>
                <c:pt idx="2">
                  <c:v>Mokinių, turinčių vidutinį bendrą (KPI+kpi) indeksą, dalis (%)</c:v>
                </c:pt>
                <c:pt idx="3">
                  <c:v>Mokinių, turinčių aukštą bendrą (KPI+kpi) indeksą, dalis (%)</c:v>
                </c:pt>
                <c:pt idx="4">
                  <c:v>Mokinių, turinčių labai aukštą bendrą (KPI+kpi) indeksą, dalis (%)</c:v>
                </c:pt>
              </c:strCache>
            </c:strRef>
          </c:cat>
          <c:val>
            <c:numRef>
              <c:f>Lapas1!$B$2:$B$6</c:f>
              <c:numCache>
                <c:formatCode>General</c:formatCode>
                <c:ptCount val="5"/>
                <c:pt idx="0">
                  <c:v>32.61</c:v>
                </c:pt>
                <c:pt idx="1">
                  <c:v>13.48</c:v>
                </c:pt>
                <c:pt idx="2">
                  <c:v>23.32</c:v>
                </c:pt>
                <c:pt idx="3">
                  <c:v>13.61</c:v>
                </c:pt>
                <c:pt idx="4">
                  <c:v>16.98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741-4936-B0A9-1D70FF7F4A08}"/>
            </c:ext>
          </c:extLst>
        </c:ser>
        <c:ser>
          <c:idx val="1"/>
          <c:order val="1"/>
          <c:tx>
            <c:strRef>
              <c:f>Lapas1!$C$1</c:f>
              <c:strCache>
                <c:ptCount val="1"/>
                <c:pt idx="0">
                  <c:v>2022/2023 m.m.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Lapas1!$A$2:$A$6</c:f>
              <c:strCache>
                <c:ptCount val="5"/>
                <c:pt idx="0">
                  <c:v>Mokinių, turinčių labai žemą bendrą (KPI+kpi) indeksą, dalis (%)</c:v>
                </c:pt>
                <c:pt idx="1">
                  <c:v>Mokinių, turinčių žemą bendrą (KPI+kpi) indeksą, dalis (%)</c:v>
                </c:pt>
                <c:pt idx="2">
                  <c:v>Mokinių, turinčių vidutinį bendrą (KPI+kpi) indeksą, dalis (%)</c:v>
                </c:pt>
                <c:pt idx="3">
                  <c:v>Mokinių, turinčių aukštą bendrą (KPI+kpi) indeksą, dalis (%)</c:v>
                </c:pt>
                <c:pt idx="4">
                  <c:v>Mokinių, turinčių labai aukštą bendrą (KPI+kpi) indeksą, dalis (%)</c:v>
                </c:pt>
              </c:strCache>
            </c:strRef>
          </c:cat>
          <c:val>
            <c:numRef>
              <c:f>Lapas1!$C$2:$C$6</c:f>
              <c:numCache>
                <c:formatCode>General</c:formatCode>
                <c:ptCount val="5"/>
                <c:pt idx="0">
                  <c:v>35.01</c:v>
                </c:pt>
                <c:pt idx="1">
                  <c:v>12.59</c:v>
                </c:pt>
                <c:pt idx="2">
                  <c:v>23.57</c:v>
                </c:pt>
                <c:pt idx="3">
                  <c:v>13.73</c:v>
                </c:pt>
                <c:pt idx="4">
                  <c:v>15.1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741-4936-B0A9-1D70FF7F4A08}"/>
            </c:ext>
          </c:extLst>
        </c:ser>
        <c:ser>
          <c:idx val="2"/>
          <c:order val="2"/>
          <c:tx>
            <c:strRef>
              <c:f>Lapas1!$D$1</c:f>
              <c:strCache>
                <c:ptCount val="1"/>
                <c:pt idx="0">
                  <c:v>2023/2024 m.m.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Lapas1!$A$2:$A$6</c:f>
              <c:strCache>
                <c:ptCount val="5"/>
                <c:pt idx="0">
                  <c:v>Mokinių, turinčių labai žemą bendrą (KPI+kpi) indeksą, dalis (%)</c:v>
                </c:pt>
                <c:pt idx="1">
                  <c:v>Mokinių, turinčių žemą bendrą (KPI+kpi) indeksą, dalis (%)</c:v>
                </c:pt>
                <c:pt idx="2">
                  <c:v>Mokinių, turinčių vidutinį bendrą (KPI+kpi) indeksą, dalis (%)</c:v>
                </c:pt>
                <c:pt idx="3">
                  <c:v>Mokinių, turinčių aukštą bendrą (KPI+kpi) indeksą, dalis (%)</c:v>
                </c:pt>
                <c:pt idx="4">
                  <c:v>Mokinių, turinčių labai aukštą bendrą (KPI+kpi) indeksą, dalis (%)</c:v>
                </c:pt>
              </c:strCache>
            </c:strRef>
          </c:cat>
          <c:val>
            <c:numRef>
              <c:f>Lapas1!$D$2:$D$6</c:f>
              <c:numCache>
                <c:formatCode>General</c:formatCode>
                <c:ptCount val="5"/>
                <c:pt idx="0">
                  <c:v>35.93</c:v>
                </c:pt>
                <c:pt idx="1">
                  <c:v>14.77</c:v>
                </c:pt>
                <c:pt idx="2">
                  <c:v>21.28</c:v>
                </c:pt>
                <c:pt idx="3">
                  <c:v>14.07</c:v>
                </c:pt>
                <c:pt idx="4">
                  <c:v>13.95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7741-4936-B0A9-1D70FF7F4A0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341010184"/>
        <c:axId val="341014776"/>
      </c:barChart>
      <c:catAx>
        <c:axId val="3410101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341014776"/>
        <c:crosses val="autoZero"/>
        <c:auto val="1"/>
        <c:lblAlgn val="ctr"/>
        <c:lblOffset val="100"/>
        <c:noMultiLvlLbl val="0"/>
      </c:catAx>
      <c:valAx>
        <c:axId val="34101477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34101018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t-LT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t-LT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2205217305583291E-2"/>
          <c:y val="0.10657555049354593"/>
          <c:w val="0.94527522087908022"/>
          <c:h val="0.7007182872072653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Lapas1!$B$1</c:f>
              <c:strCache>
                <c:ptCount val="1"/>
                <c:pt idx="0">
                  <c:v>2021/2022 m.m.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Lapas1!$A$2:$A$4</c:f>
              <c:strCache>
                <c:ptCount val="3"/>
                <c:pt idx="0">
                  <c:v>Mokiniai neturintys sąkandžio patologijos proc.</c:v>
                </c:pt>
                <c:pt idx="1">
                  <c:v>Mokniai turintys žandikaulio patalogijų, proc.</c:v>
                </c:pt>
                <c:pt idx="2">
                  <c:v>Mokiniai neturintys  ėduonies pažeistų, plombuotų ir išrautų dantų, proc.</c:v>
                </c:pt>
              </c:strCache>
            </c:strRef>
          </c:cat>
          <c:val>
            <c:numRef>
              <c:f>Lapas1!$B$2:$B$4</c:f>
              <c:numCache>
                <c:formatCode>General</c:formatCode>
                <c:ptCount val="3"/>
                <c:pt idx="0">
                  <c:v>78.900000000000006</c:v>
                </c:pt>
                <c:pt idx="1">
                  <c:v>20.05</c:v>
                </c:pt>
                <c:pt idx="2">
                  <c:v>17.3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D9E-4798-B37F-A14BC7ACD2E6}"/>
            </c:ext>
          </c:extLst>
        </c:ser>
        <c:ser>
          <c:idx val="1"/>
          <c:order val="1"/>
          <c:tx>
            <c:strRef>
              <c:f>Lapas1!$C$1</c:f>
              <c:strCache>
                <c:ptCount val="1"/>
                <c:pt idx="0">
                  <c:v>2022/2023 m.m.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Lapas1!$A$2:$A$4</c:f>
              <c:strCache>
                <c:ptCount val="3"/>
                <c:pt idx="0">
                  <c:v>Mokiniai neturintys sąkandžio patologijos proc.</c:v>
                </c:pt>
                <c:pt idx="1">
                  <c:v>Mokniai turintys žandikaulio patalogijų, proc.</c:v>
                </c:pt>
                <c:pt idx="2">
                  <c:v>Mokiniai neturintys  ėduonies pažeistų, plombuotų ir išrautų dantų, proc.</c:v>
                </c:pt>
              </c:strCache>
            </c:strRef>
          </c:cat>
          <c:val>
            <c:numRef>
              <c:f>Lapas1!$C$2:$C$4</c:f>
              <c:numCache>
                <c:formatCode>General</c:formatCode>
                <c:ptCount val="3"/>
                <c:pt idx="0">
                  <c:v>71.900000000000006</c:v>
                </c:pt>
                <c:pt idx="1">
                  <c:v>20.9</c:v>
                </c:pt>
                <c:pt idx="2">
                  <c:v>8.3000000000000007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D9E-4798-B37F-A14BC7ACD2E6}"/>
            </c:ext>
          </c:extLst>
        </c:ser>
        <c:ser>
          <c:idx val="2"/>
          <c:order val="2"/>
          <c:tx>
            <c:strRef>
              <c:f>Lapas1!$D$1</c:f>
              <c:strCache>
                <c:ptCount val="1"/>
                <c:pt idx="0">
                  <c:v>2023/2024 m.m.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Lapas1!$A$2:$A$4</c:f>
              <c:strCache>
                <c:ptCount val="3"/>
                <c:pt idx="0">
                  <c:v>Mokiniai neturintys sąkandžio patologijos proc.</c:v>
                </c:pt>
                <c:pt idx="1">
                  <c:v>Mokniai turintys žandikaulio patalogijų, proc.</c:v>
                </c:pt>
                <c:pt idx="2">
                  <c:v>Mokiniai neturintys  ėduonies pažeistų, plombuotų ir išrautų dantų, proc.</c:v>
                </c:pt>
              </c:strCache>
            </c:strRef>
          </c:cat>
          <c:val>
            <c:numRef>
              <c:f>Lapas1!$D$2:$D$4</c:f>
              <c:numCache>
                <c:formatCode>General</c:formatCode>
                <c:ptCount val="3"/>
                <c:pt idx="0">
                  <c:v>56.98</c:v>
                </c:pt>
                <c:pt idx="1">
                  <c:v>21.4</c:v>
                </c:pt>
                <c:pt idx="2">
                  <c:v>11.98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9D9E-4798-B37F-A14BC7ACD2E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314015008"/>
        <c:axId val="157776696"/>
      </c:barChart>
      <c:catAx>
        <c:axId val="3140150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157776696"/>
        <c:crosses val="autoZero"/>
        <c:auto val="1"/>
        <c:lblAlgn val="ctr"/>
        <c:lblOffset val="100"/>
        <c:noMultiLvlLbl val="0"/>
      </c:catAx>
      <c:valAx>
        <c:axId val="15777669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31401500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6.7381982181804745E-2"/>
          <c:y val="0.87471454450881558"/>
          <c:w val="0.86836592609022467"/>
          <c:h val="9.795060355496565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t-LT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t-LT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89">
  <cs:axisTitle>
    <cs:lnRef idx="0"/>
    <cs:fillRef idx="0"/>
    <cs:effectRef idx="0"/>
    <cs:fontRef idx="minor">
      <a:schemeClr val="tx1">
        <a:lumMod val="50000"/>
        <a:lumOff val="50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>
  <cs:dataPoint3D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3D>
  <cs:dataPointLine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158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Marker>
  <cs:dataPointMarkerLayout symbol="circle" size="4"/>
  <cs:dataPointWireframe>
    <cs:lnRef idx="0">
      <cs:styleClr val="auto"/>
    </cs:lnRef>
    <cs:fillRef idx="2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50000"/>
        <a:lumOff val="50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1">
        <a:lumMod val="50000"/>
        <a:lumOff val="50000"/>
      </a:schemeClr>
    </cs:fontRef>
    <cs:defRPr sz="1862" kern="1200" cap="none" spc="20" baseline="0"/>
  </cs:title>
  <cs:trendline>
    <cs:lnRef idx="0">
      <cs:styleClr val="auto"/>
    </cs:lnRef>
    <cs:fillRef idx="2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cs:styleClr val="auto"/>
    </cs:fontRef>
    <cs:defRPr sz="133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33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1EB216F1-A487-6141-BE73-BCFF633BBA8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7240BD-A6DB-4145-986F-074A06A3D9C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721266F-4811-5249-8447-4BBF36FA167B}" type="datetimeFigureOut">
              <a:rPr lang="en-US" smtClean="0"/>
              <a:t>1/26/2024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802BCE-7367-F749-AF14-3EA6EF445FA6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3B901A8-DB78-7B42-9AF4-8323B01EBE0D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81968F4-68D2-F24D-B6E5-49781D30C9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60307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8508B3B-7D1A-2944-891A-746EFB2446D5}" type="datetimeFigureOut">
              <a:rPr lang="en-US" smtClean="0"/>
              <a:t>1/26/2024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D6331CC-8A06-6844-B66C-D2205B6DB5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72527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kaidrės vaizdo vietos rezervavimo ženkla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astabų vietos rezervavimo ženkl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kaidrės numerio vietos rezervavimo ženkla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D6331CC-8A06-6844-B66C-D2205B6DB553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795261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kaidrės vaizdo vietos rezervavimo ženkla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astabų vietos rezervavimo ženkl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kaidrės numerio vietos rezervavimo ženkla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D6331CC-8A06-6844-B66C-D2205B6DB55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7136977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kaidrės vaizdo vietos rezervavimo ženkla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astabų vietos rezervavimo ženkl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kaidrės numerio vietos rezervavimo ženkla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D6331CC-8A06-6844-B66C-D2205B6DB55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255972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kaidrės vaizdo vietos rezervavimo ženkla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astabų vietos rezervavimo ženkl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kaidrės numerio vietos rezervavimo ženkla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D6331CC-8A06-6844-B66C-D2205B6DB55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0341078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kaidrės vaizdo vietos rezervavimo ženkla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astabų vietos rezervavimo ženkl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kaidrės numerio vietos rezervavimo ženkla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D6331CC-8A06-6844-B66C-D2205B6DB55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6586944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kaidrės vaizdo vietos rezervavimo ženkla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astabų vietos rezervavimo ženkl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kaidrės numerio vietos rezervavimo ženkla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D6331CC-8A06-6844-B66C-D2205B6DB55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9491884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kaidrės vaizdo vietos rezervavimo ženkla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astabų vietos rezervavimo ženkl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kaidrės numerio vietos rezervavimo ženkla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D6331CC-8A06-6844-B66C-D2205B6DB55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6692278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kaidrės vaizdo vietos rezervavimo ženkla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astabų vietos rezervavimo ženkl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kaidrės numerio vietos rezervavimo ženkla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D6331CC-8A06-6844-B66C-D2205B6DB55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870988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FB564B1B-61ED-C442-86AB-4C2AF1E53F6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46176" y="4999382"/>
            <a:ext cx="6943344" cy="1035658"/>
          </a:xfrm>
        </p:spPr>
        <p:txBody>
          <a:bodyPr>
            <a:normAutofit/>
          </a:bodyPr>
          <a:lstStyle>
            <a:lvl1pPr marL="0" indent="0" algn="l">
              <a:buNone/>
              <a:defRPr sz="2000" b="0" i="0">
                <a:solidFill>
                  <a:schemeClr val="bg1"/>
                </a:solidFill>
                <a:latin typeface="Space Grotesk Medium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Short subtitle </a:t>
            </a:r>
            <a:r>
              <a:rPr lang="en-GB" dirty="0" err="1"/>
              <a:t>dolor</a:t>
            </a:r>
            <a:r>
              <a:rPr lang="en-GB" dirty="0"/>
              <a:t> sit </a:t>
            </a:r>
            <a:r>
              <a:rPr lang="en-GB" dirty="0" err="1"/>
              <a:t>amet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371F221-997F-ED49-809C-691CF821CD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46176" y="1704110"/>
            <a:ext cx="10674096" cy="2898244"/>
          </a:xfrm>
        </p:spPr>
        <p:txBody>
          <a:bodyPr anchor="b"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500">
                <a:solidFill>
                  <a:schemeClr val="bg1"/>
                </a:solidFill>
              </a:defRPr>
            </a:lvl1pPr>
          </a:lstStyle>
          <a:p>
            <a:r>
              <a:rPr lang="en-GB" cap="all" dirty="0">
                <a:latin typeface="Rando" pitchFamily="2" charset="77"/>
                <a:ea typeface="+mj-ea"/>
                <a:cs typeface="Rando" pitchFamily="2" charset="77"/>
              </a:rPr>
              <a:t>Title name sit </a:t>
            </a:r>
            <a:r>
              <a:rPr lang="en-GB" cap="all" dirty="0" err="1">
                <a:latin typeface="Rando" pitchFamily="2" charset="77"/>
                <a:ea typeface="+mj-ea"/>
                <a:cs typeface="Rando" pitchFamily="2" charset="77"/>
              </a:rPr>
              <a:t>amet</a:t>
            </a:r>
            <a:endParaRPr lang="en-GB" cap="all" dirty="0">
              <a:latin typeface="Rando" pitchFamily="2" charset="77"/>
              <a:ea typeface="+mj-ea"/>
              <a:cs typeface="Rando" pitchFamily="2" charset="77"/>
            </a:endParaRPr>
          </a:p>
          <a:p>
            <a:r>
              <a:rPr lang="en-GB" cap="all" dirty="0" err="1">
                <a:latin typeface="Rando" pitchFamily="2" charset="77"/>
                <a:ea typeface="+mj-ea"/>
                <a:cs typeface="Rando" pitchFamily="2" charset="77"/>
              </a:rPr>
              <a:t>dolor</a:t>
            </a:r>
            <a:r>
              <a:rPr lang="en-GB" cap="all" dirty="0">
                <a:latin typeface="Rando" pitchFamily="2" charset="77"/>
                <a:ea typeface="+mj-ea"/>
                <a:cs typeface="Rando" pitchFamily="2" charset="77"/>
              </a:rPr>
              <a:t> </a:t>
            </a:r>
            <a:r>
              <a:rPr lang="en-GB" cap="all" dirty="0" err="1">
                <a:latin typeface="Rando" pitchFamily="2" charset="77"/>
                <a:ea typeface="+mj-ea"/>
                <a:cs typeface="Rando" pitchFamily="2" charset="77"/>
              </a:rPr>
              <a:t>delenit</a:t>
            </a:r>
            <a:r>
              <a:rPr lang="en-GB" cap="all" dirty="0">
                <a:latin typeface="Rando" pitchFamily="2" charset="77"/>
                <a:ea typeface="+mj-ea"/>
                <a:cs typeface="Rando" pitchFamily="2" charset="77"/>
              </a:rPr>
              <a:t> </a:t>
            </a:r>
            <a:r>
              <a:rPr lang="en-GB" cap="all" dirty="0" err="1">
                <a:latin typeface="Rando" pitchFamily="2" charset="77"/>
                <a:ea typeface="+mj-ea"/>
                <a:cs typeface="Rando" pitchFamily="2" charset="77"/>
              </a:rPr>
              <a:t>augue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51171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ight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2DCA5614-4765-F541-AA05-8DC729D23044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980237" y="0"/>
            <a:ext cx="5211763" cy="6858000"/>
          </a:xfrm>
          <a:solidFill>
            <a:srgbClr val="8E96CD"/>
          </a:solidFill>
        </p:spPr>
        <p:txBody>
          <a:bodyPr anchor="ctr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119D824D-901D-534F-A3DF-45E97884449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56018" y="741068"/>
            <a:ext cx="5078009" cy="1262507"/>
          </a:xfrm>
        </p:spPr>
        <p:txBody>
          <a:bodyPr/>
          <a:lstStyle>
            <a:lvl1pPr>
              <a:defRPr sz="4000"/>
            </a:lvl1pPr>
          </a:lstStyle>
          <a:p>
            <a:r>
              <a:rPr lang="en-GB" dirty="0"/>
              <a:t>Subtitle name</a:t>
            </a:r>
            <a:br>
              <a:rPr lang="en-GB" dirty="0"/>
            </a:br>
            <a:r>
              <a:rPr lang="en-GB" dirty="0"/>
              <a:t>lorem ipsum long</a:t>
            </a:r>
            <a:endParaRPr lang="en-US" dirty="0"/>
          </a:p>
        </p:txBody>
      </p:sp>
      <p:sp>
        <p:nvSpPr>
          <p:cNvPr id="12" name="Text Placeholder 7">
            <a:extLst>
              <a:ext uri="{FF2B5EF4-FFF2-40B4-BE49-F238E27FC236}">
                <a16:creationId xmlns:a16="http://schemas.microsoft.com/office/drawing/2014/main" id="{CE252206-42D5-D847-BE35-DDBBCC0E17A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56019" y="2279800"/>
            <a:ext cx="5078667" cy="732907"/>
          </a:xfrm>
        </p:spPr>
        <p:txBody>
          <a:bodyPr>
            <a:normAutofit/>
          </a:bodyPr>
          <a:lstStyle>
            <a:lvl1pPr marL="0" indent="0">
              <a:buNone/>
              <a:defRPr sz="2000" b="0" i="0">
                <a:solidFill>
                  <a:srgbClr val="2E34D1"/>
                </a:solidFill>
                <a:latin typeface="Space Grotesk Medium" pitchFamily="2" charset="77"/>
              </a:defRPr>
            </a:lvl1pPr>
          </a:lstStyle>
          <a:p>
            <a:pPr lvl="0"/>
            <a:r>
              <a:rPr lang="en-US" dirty="0"/>
              <a:t>Short subtitle dolor sit </a:t>
            </a:r>
            <a:r>
              <a:rPr lang="en-US" dirty="0" err="1"/>
              <a:t>amet</a:t>
            </a:r>
            <a:endParaRPr lang="en-US" dirty="0"/>
          </a:p>
        </p:txBody>
      </p:sp>
      <p:sp>
        <p:nvSpPr>
          <p:cNvPr id="13" name="Text Placeholder 7">
            <a:extLst>
              <a:ext uri="{FF2B5EF4-FFF2-40B4-BE49-F238E27FC236}">
                <a16:creationId xmlns:a16="http://schemas.microsoft.com/office/drawing/2014/main" id="{E8F16DF9-0B8E-B844-81F8-8A49EAC0303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55320" y="3036272"/>
            <a:ext cx="5078009" cy="308066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GB" dirty="0"/>
              <a:t>Lorem ipsum </a:t>
            </a:r>
            <a:r>
              <a:rPr lang="en-GB" dirty="0" err="1"/>
              <a:t>dolor</a:t>
            </a:r>
            <a:r>
              <a:rPr lang="en-GB" dirty="0"/>
              <a:t> sit </a:t>
            </a:r>
            <a:r>
              <a:rPr lang="en-GB" dirty="0" err="1"/>
              <a:t>amet</a:t>
            </a:r>
            <a:r>
              <a:rPr lang="en-GB" dirty="0"/>
              <a:t>, </a:t>
            </a:r>
            <a:r>
              <a:rPr lang="en-GB" dirty="0" err="1"/>
              <a:t>consectetuer</a:t>
            </a:r>
            <a:r>
              <a:rPr lang="en-GB" dirty="0"/>
              <a:t> </a:t>
            </a:r>
            <a:r>
              <a:rPr lang="en-GB" dirty="0" err="1"/>
              <a:t>adipiscing</a:t>
            </a:r>
            <a:r>
              <a:rPr lang="en-GB" dirty="0"/>
              <a:t> </a:t>
            </a:r>
            <a:r>
              <a:rPr lang="en-GB" dirty="0" err="1"/>
              <a:t>elit</a:t>
            </a:r>
            <a:r>
              <a:rPr lang="en-GB" dirty="0"/>
              <a:t>, </a:t>
            </a:r>
            <a:r>
              <a:rPr lang="en-GB" dirty="0" err="1"/>
              <a:t>sed</a:t>
            </a:r>
            <a:r>
              <a:rPr lang="en-GB" dirty="0"/>
              <a:t> </a:t>
            </a:r>
            <a:r>
              <a:rPr lang="en-GB" dirty="0" err="1"/>
              <a:t>diam</a:t>
            </a:r>
            <a:r>
              <a:rPr lang="en-GB" dirty="0"/>
              <a:t> </a:t>
            </a:r>
            <a:r>
              <a:rPr lang="en-GB" dirty="0" err="1"/>
              <a:t>nonummy</a:t>
            </a:r>
            <a:r>
              <a:rPr lang="en-GB" dirty="0"/>
              <a:t> </a:t>
            </a:r>
            <a:r>
              <a:rPr lang="en-GB" dirty="0" err="1"/>
              <a:t>nibh</a:t>
            </a:r>
            <a:r>
              <a:rPr lang="en-GB" dirty="0"/>
              <a:t> Lorem ipsum </a:t>
            </a:r>
            <a:r>
              <a:rPr lang="en-GB" dirty="0" err="1"/>
              <a:t>dolor</a:t>
            </a:r>
            <a:r>
              <a:rPr lang="en-GB" dirty="0"/>
              <a:t> sit </a:t>
            </a:r>
            <a:r>
              <a:rPr lang="en-GB" dirty="0" err="1"/>
              <a:t>amet</a:t>
            </a:r>
            <a:r>
              <a:rPr lang="en-GB" dirty="0"/>
              <a:t>, </a:t>
            </a:r>
            <a:r>
              <a:rPr lang="en-GB" dirty="0" err="1"/>
              <a:t>consectetuer</a:t>
            </a:r>
            <a:r>
              <a:rPr lang="en-GB" dirty="0"/>
              <a:t> </a:t>
            </a:r>
            <a:r>
              <a:rPr lang="en-GB" dirty="0" err="1"/>
              <a:t>adipiscing</a:t>
            </a:r>
            <a:r>
              <a:rPr lang="en-GB" dirty="0"/>
              <a:t> </a:t>
            </a:r>
            <a:r>
              <a:rPr lang="en-GB" dirty="0" err="1"/>
              <a:t>elit</a:t>
            </a:r>
            <a:r>
              <a:rPr lang="en-GB" dirty="0"/>
              <a:t>, </a:t>
            </a:r>
            <a:r>
              <a:rPr lang="en-GB" dirty="0" err="1"/>
              <a:t>sed</a:t>
            </a:r>
            <a:r>
              <a:rPr lang="en-GB" dirty="0"/>
              <a:t> </a:t>
            </a:r>
            <a:r>
              <a:rPr lang="en-GB" dirty="0" err="1"/>
              <a:t>diam</a:t>
            </a:r>
            <a:r>
              <a:rPr lang="en-GB" dirty="0"/>
              <a:t> </a:t>
            </a:r>
            <a:r>
              <a:rPr lang="en-GB" dirty="0" err="1"/>
              <a:t>nonummy</a:t>
            </a:r>
            <a:r>
              <a:rPr lang="en-GB" dirty="0"/>
              <a:t> </a:t>
            </a:r>
            <a:r>
              <a:rPr lang="en-GB" dirty="0" err="1"/>
              <a:t>nibh</a:t>
            </a:r>
            <a:r>
              <a:rPr lang="en-GB" dirty="0"/>
              <a:t> </a:t>
            </a:r>
            <a:r>
              <a:rPr lang="en-GB" dirty="0" err="1"/>
              <a:t>euismod</a:t>
            </a:r>
            <a:r>
              <a:rPr lang="en-GB" dirty="0"/>
              <a:t> </a:t>
            </a:r>
            <a:r>
              <a:rPr lang="en-GB" dirty="0" err="1"/>
              <a:t>tincidunt</a:t>
            </a:r>
            <a:r>
              <a:rPr lang="en-GB" dirty="0"/>
              <a:t> </a:t>
            </a:r>
            <a:r>
              <a:rPr lang="en-GB" dirty="0" err="1"/>
              <a:t>ut</a:t>
            </a:r>
            <a:r>
              <a:rPr lang="en-GB" dirty="0"/>
              <a:t> </a:t>
            </a:r>
            <a:r>
              <a:rPr lang="en-GB" dirty="0" err="1"/>
              <a:t>laoreet</a:t>
            </a:r>
            <a:r>
              <a:rPr lang="en-GB" dirty="0"/>
              <a:t> dolore magna </a:t>
            </a:r>
            <a:r>
              <a:rPr lang="en-GB" dirty="0" err="1"/>
              <a:t>aliquam</a:t>
            </a:r>
            <a:r>
              <a:rPr lang="en-GB" dirty="0"/>
              <a:t> </a:t>
            </a:r>
            <a:r>
              <a:rPr lang="en-GB" dirty="0" err="1"/>
              <a:t>erat</a:t>
            </a:r>
            <a:r>
              <a:rPr lang="en-GB" dirty="0"/>
              <a:t> </a:t>
            </a:r>
            <a:r>
              <a:rPr lang="en-GB" dirty="0" err="1"/>
              <a:t>volutpat</a:t>
            </a:r>
            <a:r>
              <a:rPr lang="en-GB" dirty="0"/>
              <a:t>. Ut </a:t>
            </a:r>
            <a:r>
              <a:rPr lang="en-GB" dirty="0" err="1"/>
              <a:t>wisi</a:t>
            </a:r>
            <a:r>
              <a:rPr lang="en-GB" dirty="0"/>
              <a:t> </a:t>
            </a:r>
            <a:r>
              <a:rPr lang="en-GB" dirty="0" err="1"/>
              <a:t>enim</a:t>
            </a:r>
            <a:r>
              <a:rPr lang="en-GB" dirty="0"/>
              <a:t> ad minim </a:t>
            </a:r>
            <a:r>
              <a:rPr lang="en-GB" dirty="0" err="1"/>
              <a:t>veniam</a:t>
            </a:r>
            <a:r>
              <a:rPr lang="en-GB" dirty="0"/>
              <a:t>, </a:t>
            </a:r>
            <a:r>
              <a:rPr lang="en-GB" dirty="0" err="1"/>
              <a:t>quis</a:t>
            </a:r>
            <a:r>
              <a:rPr lang="en-GB" dirty="0"/>
              <a:t> </a:t>
            </a:r>
            <a:r>
              <a:rPr lang="en-GB" dirty="0" err="1"/>
              <a:t>nostrud</a:t>
            </a:r>
            <a:r>
              <a:rPr lang="en-GB" dirty="0"/>
              <a:t> </a:t>
            </a:r>
            <a:r>
              <a:rPr lang="en-GB" dirty="0" err="1"/>
              <a:t>exerci</a:t>
            </a:r>
            <a:r>
              <a:rPr lang="en-GB" dirty="0"/>
              <a:t> </a:t>
            </a:r>
            <a:r>
              <a:rPr lang="en-GB" dirty="0" err="1"/>
              <a:t>tation</a:t>
            </a:r>
            <a:r>
              <a:rPr lang="en-GB" dirty="0"/>
              <a:t> </a:t>
            </a:r>
            <a:r>
              <a:rPr lang="en-GB" dirty="0" err="1"/>
              <a:t>ullamcorper</a:t>
            </a:r>
            <a:r>
              <a:rPr lang="en-GB" dirty="0"/>
              <a:t> </a:t>
            </a:r>
            <a:r>
              <a:rPr lang="en-GB" dirty="0" err="1"/>
              <a:t>suscipit</a:t>
            </a:r>
            <a:r>
              <a:rPr lang="en-GB" dirty="0"/>
              <a:t> </a:t>
            </a:r>
            <a:r>
              <a:rPr lang="en-GB" dirty="0" err="1"/>
              <a:t>lobortis</a:t>
            </a:r>
            <a:r>
              <a:rPr lang="en-GB" dirty="0"/>
              <a:t> </a:t>
            </a:r>
            <a:r>
              <a:rPr lang="en-GB" dirty="0" err="1"/>
              <a:t>nisl</a:t>
            </a:r>
            <a:r>
              <a:rPr lang="en-GB" dirty="0"/>
              <a:t> </a:t>
            </a:r>
            <a:r>
              <a:rPr lang="en-GB" dirty="0" err="1"/>
              <a:t>ut</a:t>
            </a:r>
            <a:r>
              <a:rPr lang="en-GB" dirty="0"/>
              <a:t> </a:t>
            </a:r>
            <a:r>
              <a:rPr lang="en-GB" dirty="0" err="1"/>
              <a:t>aliquip</a:t>
            </a:r>
            <a:r>
              <a:rPr lang="en-GB" dirty="0"/>
              <a:t> ex </a:t>
            </a:r>
            <a:r>
              <a:rPr lang="en-GB" dirty="0" err="1"/>
              <a:t>ea</a:t>
            </a:r>
            <a:r>
              <a:rPr lang="en-GB" dirty="0"/>
              <a:t> </a:t>
            </a:r>
            <a:r>
              <a:rPr lang="en-GB" dirty="0" err="1"/>
              <a:t>commodo</a:t>
            </a:r>
            <a:r>
              <a:rPr lang="en-GB" dirty="0"/>
              <a:t> </a:t>
            </a:r>
            <a:r>
              <a:rPr lang="en-GB" dirty="0" err="1"/>
              <a:t>consequat</a:t>
            </a:r>
            <a:r>
              <a:rPr lang="en-GB" dirty="0"/>
              <a:t>. Lorem ipsum </a:t>
            </a:r>
            <a:r>
              <a:rPr lang="en-GB" dirty="0" err="1"/>
              <a:t>dolor</a:t>
            </a:r>
            <a:r>
              <a:rPr lang="en-GB" dirty="0"/>
              <a:t> sit </a:t>
            </a:r>
            <a:r>
              <a:rPr lang="en-GB" dirty="0" err="1"/>
              <a:t>amet</a:t>
            </a:r>
            <a:r>
              <a:rPr lang="en-GB" dirty="0"/>
              <a:t>, </a:t>
            </a:r>
            <a:r>
              <a:rPr lang="en-GB" dirty="0" err="1"/>
              <a:t>consectetuer</a:t>
            </a:r>
            <a:r>
              <a:rPr lang="en-GB" dirty="0"/>
              <a:t> </a:t>
            </a:r>
            <a:r>
              <a:rPr lang="en-GB" dirty="0" err="1"/>
              <a:t>adipiscing</a:t>
            </a:r>
            <a:r>
              <a:rPr lang="en-GB" dirty="0"/>
              <a:t> </a:t>
            </a:r>
            <a:r>
              <a:rPr lang="en-GB" dirty="0" err="1"/>
              <a:t>elit</a:t>
            </a:r>
            <a:r>
              <a:rPr lang="en-GB" dirty="0"/>
              <a:t>, </a:t>
            </a:r>
            <a:r>
              <a:rPr lang="en-GB" dirty="0" err="1"/>
              <a:t>sed</a:t>
            </a:r>
            <a:r>
              <a:rPr lang="en-GB" dirty="0"/>
              <a:t> </a:t>
            </a:r>
            <a:r>
              <a:rPr lang="en-GB" dirty="0" err="1"/>
              <a:t>diam</a:t>
            </a:r>
            <a:r>
              <a:rPr lang="en-GB" dirty="0"/>
              <a:t> </a:t>
            </a:r>
            <a:r>
              <a:rPr lang="en-GB" dirty="0" err="1"/>
              <a:t>nonummy</a:t>
            </a:r>
            <a:r>
              <a:rPr lang="en-GB" dirty="0"/>
              <a:t> </a:t>
            </a:r>
            <a:r>
              <a:rPr lang="en-GB" dirty="0" err="1"/>
              <a:t>nibh</a:t>
            </a:r>
            <a:r>
              <a:rPr lang="en-GB" dirty="0"/>
              <a:t> </a:t>
            </a:r>
            <a:r>
              <a:rPr lang="en-GB" dirty="0" err="1"/>
              <a:t>euismod</a:t>
            </a:r>
            <a:r>
              <a:rPr lang="en-GB" dirty="0"/>
              <a:t> </a:t>
            </a:r>
            <a:r>
              <a:rPr lang="en-GB" dirty="0" err="1"/>
              <a:t>tincidunt</a:t>
            </a:r>
            <a:r>
              <a:rPr lang="en-GB" dirty="0"/>
              <a:t> </a:t>
            </a:r>
            <a:r>
              <a:rPr lang="en-GB" dirty="0" err="1"/>
              <a:t>ut</a:t>
            </a:r>
            <a:r>
              <a:rPr lang="en-GB" dirty="0"/>
              <a:t> </a:t>
            </a:r>
            <a:r>
              <a:rPr lang="en-GB" dirty="0" err="1"/>
              <a:t>laoreet</a:t>
            </a:r>
            <a:r>
              <a:rPr lang="en-GB" dirty="0"/>
              <a:t>.</a:t>
            </a:r>
            <a:endParaRPr lang="en-US" dirty="0"/>
          </a:p>
        </p:txBody>
      </p:sp>
      <p:sp>
        <p:nvSpPr>
          <p:cNvPr id="14" name="Footer Placeholder 3">
            <a:extLst>
              <a:ext uri="{FF2B5EF4-FFF2-40B4-BE49-F238E27FC236}">
                <a16:creationId xmlns:a16="http://schemas.microsoft.com/office/drawing/2014/main" id="{659ACDB6-E28F-7640-AB17-4ACE9C3138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55320" y="6212182"/>
            <a:ext cx="5760021" cy="344932"/>
          </a:xfrm>
        </p:spPr>
        <p:txBody>
          <a:bodyPr anchor="t"/>
          <a:lstStyle/>
          <a:p>
            <a:r>
              <a:rPr lang="en-US" dirty="0"/>
              <a:t>Presentation name</a:t>
            </a:r>
          </a:p>
        </p:txBody>
      </p:sp>
    </p:spTree>
    <p:extLst>
      <p:ext uri="{BB962C8B-B14F-4D97-AF65-F5344CB8AC3E}">
        <p14:creationId xmlns:p14="http://schemas.microsoft.com/office/powerpoint/2010/main" val="36203522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ight pater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E0186D-5EF2-DD40-A2FB-CDB3477244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55320" y="741068"/>
            <a:ext cx="5388864" cy="1262507"/>
          </a:xfrm>
        </p:spPr>
        <p:txBody>
          <a:bodyPr/>
          <a:lstStyle>
            <a:lvl1pPr>
              <a:defRPr sz="4000"/>
            </a:lvl1pPr>
          </a:lstStyle>
          <a:p>
            <a:r>
              <a:rPr lang="en-GB" dirty="0"/>
              <a:t>Subtitle name</a:t>
            </a:r>
            <a:br>
              <a:rPr lang="en-GB" dirty="0"/>
            </a:br>
            <a:r>
              <a:rPr lang="en-GB" dirty="0"/>
              <a:t>lorem ipsum long</a:t>
            </a:r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10AB1C8D-7566-9843-86C1-6B7F315F842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55320" y="2279800"/>
            <a:ext cx="5389563" cy="732907"/>
          </a:xfrm>
        </p:spPr>
        <p:txBody>
          <a:bodyPr>
            <a:normAutofit/>
          </a:bodyPr>
          <a:lstStyle>
            <a:lvl1pPr marL="0" indent="0">
              <a:buNone/>
              <a:defRPr sz="2000" b="0" i="0">
                <a:solidFill>
                  <a:srgbClr val="2E34D1"/>
                </a:solidFill>
                <a:latin typeface="Space Grotesk Medium" pitchFamily="2" charset="77"/>
              </a:defRPr>
            </a:lvl1pPr>
          </a:lstStyle>
          <a:p>
            <a:pPr lvl="0"/>
            <a:r>
              <a:rPr lang="en-US" dirty="0"/>
              <a:t>Short subtitle dolor sit </a:t>
            </a:r>
            <a:r>
              <a:rPr lang="en-US" dirty="0" err="1"/>
              <a:t>amet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377749F-8390-E243-ADCB-58126340A34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972300" y="0"/>
            <a:ext cx="5219700" cy="6858000"/>
          </a:xfrm>
          <a:prstGeom prst="rect">
            <a:avLst/>
          </a:prstGeom>
        </p:spPr>
      </p:pic>
      <p:sp>
        <p:nvSpPr>
          <p:cNvPr id="11" name="Footer Placeholder 3">
            <a:extLst>
              <a:ext uri="{FF2B5EF4-FFF2-40B4-BE49-F238E27FC236}">
                <a16:creationId xmlns:a16="http://schemas.microsoft.com/office/drawing/2014/main" id="{CA5C77E7-B9F8-4E40-BB44-C84CB6A900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55320" y="6212182"/>
            <a:ext cx="5760021" cy="344932"/>
          </a:xfrm>
        </p:spPr>
        <p:txBody>
          <a:bodyPr anchor="t"/>
          <a:lstStyle/>
          <a:p>
            <a:r>
              <a:rPr lang="en-US" dirty="0"/>
              <a:t>Presentation name</a:t>
            </a:r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ECA13886-5608-4848-ABA7-8B1690CF97C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55320" y="3036271"/>
            <a:ext cx="5085723" cy="3080661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GB" dirty="0"/>
              <a:t>Lorem ipsum </a:t>
            </a:r>
            <a:r>
              <a:rPr lang="en-GB" dirty="0" err="1"/>
              <a:t>dolor</a:t>
            </a:r>
            <a:r>
              <a:rPr lang="en-GB" dirty="0"/>
              <a:t> sit </a:t>
            </a:r>
            <a:r>
              <a:rPr lang="en-GB" dirty="0" err="1"/>
              <a:t>amet</a:t>
            </a:r>
            <a:r>
              <a:rPr lang="en-GB" dirty="0"/>
              <a:t>, </a:t>
            </a:r>
            <a:r>
              <a:rPr lang="en-GB" dirty="0" err="1"/>
              <a:t>consectetuer</a:t>
            </a:r>
            <a:r>
              <a:rPr lang="en-GB" dirty="0"/>
              <a:t> </a:t>
            </a:r>
            <a:r>
              <a:rPr lang="en-GB" dirty="0" err="1"/>
              <a:t>adipiscing</a:t>
            </a:r>
            <a:r>
              <a:rPr lang="en-GB" dirty="0"/>
              <a:t> </a:t>
            </a:r>
            <a:r>
              <a:rPr lang="en-GB" dirty="0" err="1"/>
              <a:t>elit</a:t>
            </a:r>
            <a:r>
              <a:rPr lang="en-GB" dirty="0"/>
              <a:t>, </a:t>
            </a:r>
            <a:r>
              <a:rPr lang="en-GB" dirty="0" err="1"/>
              <a:t>sed</a:t>
            </a:r>
            <a:r>
              <a:rPr lang="en-GB" dirty="0"/>
              <a:t> </a:t>
            </a:r>
            <a:r>
              <a:rPr lang="en-GB" dirty="0" err="1"/>
              <a:t>diam</a:t>
            </a:r>
            <a:r>
              <a:rPr lang="en-GB" dirty="0"/>
              <a:t> </a:t>
            </a:r>
            <a:r>
              <a:rPr lang="en-GB" dirty="0" err="1"/>
              <a:t>nonummy</a:t>
            </a:r>
            <a:r>
              <a:rPr lang="en-GB" dirty="0"/>
              <a:t> </a:t>
            </a:r>
            <a:r>
              <a:rPr lang="en-GB" dirty="0" err="1"/>
              <a:t>nibh</a:t>
            </a:r>
            <a:r>
              <a:rPr lang="en-GB" dirty="0"/>
              <a:t> Lorem ipsum </a:t>
            </a:r>
            <a:r>
              <a:rPr lang="en-GB" dirty="0" err="1"/>
              <a:t>dolor</a:t>
            </a:r>
            <a:r>
              <a:rPr lang="en-GB" dirty="0"/>
              <a:t> sit </a:t>
            </a:r>
            <a:r>
              <a:rPr lang="en-GB" dirty="0" err="1"/>
              <a:t>amet</a:t>
            </a:r>
            <a:r>
              <a:rPr lang="en-GB" dirty="0"/>
              <a:t>, </a:t>
            </a:r>
            <a:r>
              <a:rPr lang="en-GB" dirty="0" err="1"/>
              <a:t>consectetuer</a:t>
            </a:r>
            <a:r>
              <a:rPr lang="en-GB" dirty="0"/>
              <a:t> </a:t>
            </a:r>
            <a:r>
              <a:rPr lang="en-GB" dirty="0" err="1"/>
              <a:t>adipiscing</a:t>
            </a:r>
            <a:r>
              <a:rPr lang="en-GB" dirty="0"/>
              <a:t> </a:t>
            </a:r>
            <a:r>
              <a:rPr lang="en-GB" dirty="0" err="1"/>
              <a:t>elit</a:t>
            </a:r>
            <a:r>
              <a:rPr lang="en-GB" dirty="0"/>
              <a:t>, </a:t>
            </a:r>
            <a:r>
              <a:rPr lang="en-GB" dirty="0" err="1"/>
              <a:t>sed</a:t>
            </a:r>
            <a:r>
              <a:rPr lang="en-GB" dirty="0"/>
              <a:t> </a:t>
            </a:r>
            <a:r>
              <a:rPr lang="en-GB" dirty="0" err="1"/>
              <a:t>diam</a:t>
            </a:r>
            <a:r>
              <a:rPr lang="en-GB" dirty="0"/>
              <a:t> </a:t>
            </a:r>
            <a:r>
              <a:rPr lang="en-GB" dirty="0" err="1"/>
              <a:t>nonummy</a:t>
            </a:r>
            <a:r>
              <a:rPr lang="en-GB" dirty="0"/>
              <a:t> </a:t>
            </a:r>
            <a:r>
              <a:rPr lang="en-GB" dirty="0" err="1"/>
              <a:t>nibh</a:t>
            </a:r>
            <a:r>
              <a:rPr lang="en-GB" dirty="0"/>
              <a:t> </a:t>
            </a:r>
            <a:r>
              <a:rPr lang="en-GB" dirty="0" err="1"/>
              <a:t>euismod</a:t>
            </a:r>
            <a:r>
              <a:rPr lang="en-GB" dirty="0"/>
              <a:t> </a:t>
            </a:r>
            <a:r>
              <a:rPr lang="en-GB" dirty="0" err="1"/>
              <a:t>tincidunt</a:t>
            </a:r>
            <a:r>
              <a:rPr lang="en-GB" dirty="0"/>
              <a:t> </a:t>
            </a:r>
            <a:r>
              <a:rPr lang="en-GB" dirty="0" err="1"/>
              <a:t>ut</a:t>
            </a:r>
            <a:r>
              <a:rPr lang="en-GB" dirty="0"/>
              <a:t> </a:t>
            </a:r>
            <a:r>
              <a:rPr lang="en-GB" dirty="0" err="1"/>
              <a:t>laoreet</a:t>
            </a:r>
            <a:r>
              <a:rPr lang="en-GB" dirty="0"/>
              <a:t> dolore magna </a:t>
            </a:r>
            <a:r>
              <a:rPr lang="en-GB" dirty="0" err="1"/>
              <a:t>aliquam</a:t>
            </a:r>
            <a:r>
              <a:rPr lang="en-GB" dirty="0"/>
              <a:t> </a:t>
            </a:r>
            <a:r>
              <a:rPr lang="en-GB" dirty="0" err="1"/>
              <a:t>erat</a:t>
            </a:r>
            <a:r>
              <a:rPr lang="en-GB" dirty="0"/>
              <a:t> </a:t>
            </a:r>
            <a:r>
              <a:rPr lang="en-GB" dirty="0" err="1"/>
              <a:t>volutpat</a:t>
            </a:r>
            <a:r>
              <a:rPr lang="en-GB" dirty="0"/>
              <a:t>. Ut </a:t>
            </a:r>
            <a:r>
              <a:rPr lang="en-GB" dirty="0" err="1"/>
              <a:t>wisi</a:t>
            </a:r>
            <a:r>
              <a:rPr lang="en-GB" dirty="0"/>
              <a:t> </a:t>
            </a:r>
            <a:r>
              <a:rPr lang="en-GB" dirty="0" err="1"/>
              <a:t>enim</a:t>
            </a:r>
            <a:r>
              <a:rPr lang="en-GB" dirty="0"/>
              <a:t> ad minim </a:t>
            </a:r>
            <a:r>
              <a:rPr lang="en-GB" dirty="0" err="1"/>
              <a:t>veniam</a:t>
            </a:r>
            <a:r>
              <a:rPr lang="en-GB" dirty="0"/>
              <a:t>, </a:t>
            </a:r>
            <a:r>
              <a:rPr lang="en-GB" dirty="0" err="1"/>
              <a:t>quis</a:t>
            </a:r>
            <a:r>
              <a:rPr lang="en-GB" dirty="0"/>
              <a:t> </a:t>
            </a:r>
            <a:r>
              <a:rPr lang="en-GB" dirty="0" err="1"/>
              <a:t>nostrud</a:t>
            </a:r>
            <a:r>
              <a:rPr lang="en-GB" dirty="0"/>
              <a:t> </a:t>
            </a:r>
            <a:r>
              <a:rPr lang="en-GB" dirty="0" err="1"/>
              <a:t>exerci</a:t>
            </a:r>
            <a:r>
              <a:rPr lang="en-GB" dirty="0"/>
              <a:t> </a:t>
            </a:r>
            <a:r>
              <a:rPr lang="en-GB" dirty="0" err="1"/>
              <a:t>tation</a:t>
            </a:r>
            <a:r>
              <a:rPr lang="en-GB" dirty="0"/>
              <a:t> </a:t>
            </a:r>
            <a:r>
              <a:rPr lang="en-GB" dirty="0" err="1"/>
              <a:t>ullamcorper</a:t>
            </a:r>
            <a:r>
              <a:rPr lang="en-GB" dirty="0"/>
              <a:t> </a:t>
            </a:r>
            <a:r>
              <a:rPr lang="en-GB" dirty="0" err="1"/>
              <a:t>suscipit</a:t>
            </a:r>
            <a:r>
              <a:rPr lang="en-GB" dirty="0"/>
              <a:t> </a:t>
            </a:r>
            <a:r>
              <a:rPr lang="en-GB" dirty="0" err="1"/>
              <a:t>lobortis</a:t>
            </a:r>
            <a:r>
              <a:rPr lang="en-GB" dirty="0"/>
              <a:t> </a:t>
            </a:r>
            <a:r>
              <a:rPr lang="en-GB" dirty="0" err="1"/>
              <a:t>nisl</a:t>
            </a:r>
            <a:r>
              <a:rPr lang="en-GB" dirty="0"/>
              <a:t> </a:t>
            </a:r>
            <a:r>
              <a:rPr lang="en-GB" dirty="0" err="1"/>
              <a:t>ut</a:t>
            </a:r>
            <a:r>
              <a:rPr lang="en-GB" dirty="0"/>
              <a:t> </a:t>
            </a:r>
            <a:r>
              <a:rPr lang="en-GB" dirty="0" err="1"/>
              <a:t>aliquip</a:t>
            </a:r>
            <a:r>
              <a:rPr lang="en-GB" dirty="0"/>
              <a:t> ex </a:t>
            </a:r>
            <a:r>
              <a:rPr lang="en-GB" dirty="0" err="1"/>
              <a:t>ea</a:t>
            </a:r>
            <a:r>
              <a:rPr lang="en-GB" dirty="0"/>
              <a:t> </a:t>
            </a:r>
            <a:r>
              <a:rPr lang="en-GB" dirty="0" err="1"/>
              <a:t>commodo</a:t>
            </a:r>
            <a:r>
              <a:rPr lang="en-GB" dirty="0"/>
              <a:t> </a:t>
            </a:r>
            <a:r>
              <a:rPr lang="en-GB" dirty="0" err="1"/>
              <a:t>consequat</a:t>
            </a:r>
            <a:r>
              <a:rPr lang="en-GB" dirty="0"/>
              <a:t>. Lorem ipsum </a:t>
            </a:r>
            <a:r>
              <a:rPr lang="en-GB" dirty="0" err="1"/>
              <a:t>dolor</a:t>
            </a:r>
            <a:r>
              <a:rPr lang="en-GB" dirty="0"/>
              <a:t> sit </a:t>
            </a:r>
            <a:r>
              <a:rPr lang="en-GB" dirty="0" err="1"/>
              <a:t>amet</a:t>
            </a:r>
            <a:r>
              <a:rPr lang="en-GB" dirty="0"/>
              <a:t>, </a:t>
            </a:r>
            <a:r>
              <a:rPr lang="en-GB" dirty="0" err="1"/>
              <a:t>consectetuer</a:t>
            </a:r>
            <a:r>
              <a:rPr lang="en-GB" dirty="0"/>
              <a:t> </a:t>
            </a:r>
            <a:r>
              <a:rPr lang="en-GB" dirty="0" err="1"/>
              <a:t>adipiscing</a:t>
            </a:r>
            <a:r>
              <a:rPr lang="en-GB" dirty="0"/>
              <a:t> </a:t>
            </a:r>
            <a:r>
              <a:rPr lang="en-GB" dirty="0" err="1"/>
              <a:t>elit</a:t>
            </a:r>
            <a:r>
              <a:rPr lang="en-GB" dirty="0"/>
              <a:t>, </a:t>
            </a:r>
            <a:r>
              <a:rPr lang="en-GB" dirty="0" err="1"/>
              <a:t>sed</a:t>
            </a:r>
            <a:r>
              <a:rPr lang="en-GB" dirty="0"/>
              <a:t> </a:t>
            </a:r>
            <a:r>
              <a:rPr lang="en-GB" dirty="0" err="1"/>
              <a:t>diam</a:t>
            </a:r>
            <a:r>
              <a:rPr lang="en-GB" dirty="0"/>
              <a:t> </a:t>
            </a:r>
            <a:r>
              <a:rPr lang="en-GB" dirty="0" err="1"/>
              <a:t>nonummy</a:t>
            </a:r>
            <a:r>
              <a:rPr lang="en-GB" dirty="0"/>
              <a:t> </a:t>
            </a:r>
            <a:r>
              <a:rPr lang="en-GB" dirty="0" err="1"/>
              <a:t>nibh</a:t>
            </a:r>
            <a:r>
              <a:rPr lang="en-GB" dirty="0"/>
              <a:t> </a:t>
            </a:r>
            <a:r>
              <a:rPr lang="en-GB" dirty="0" err="1"/>
              <a:t>euismod</a:t>
            </a:r>
            <a:r>
              <a:rPr lang="en-GB" dirty="0"/>
              <a:t> </a:t>
            </a:r>
            <a:r>
              <a:rPr lang="en-GB" dirty="0" err="1"/>
              <a:t>tincidunt</a:t>
            </a:r>
            <a:r>
              <a:rPr lang="en-GB" dirty="0"/>
              <a:t> </a:t>
            </a:r>
            <a:r>
              <a:rPr lang="en-GB" dirty="0" err="1"/>
              <a:t>ut</a:t>
            </a:r>
            <a:r>
              <a:rPr lang="en-GB" dirty="0"/>
              <a:t> </a:t>
            </a:r>
            <a:r>
              <a:rPr lang="en-GB" dirty="0" err="1"/>
              <a:t>laoreet</a:t>
            </a:r>
            <a:r>
              <a:rPr lang="en-GB" dirty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115514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 1">
            <a:extLst>
              <a:ext uri="{FF2B5EF4-FFF2-40B4-BE49-F238E27FC236}">
                <a16:creationId xmlns:a16="http://schemas.microsoft.com/office/drawing/2014/main" id="{3C3CE9EE-5F09-D847-95F9-1179A60D714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55320" y="741068"/>
            <a:ext cx="10337944" cy="1262507"/>
          </a:xfrm>
        </p:spPr>
        <p:txBody>
          <a:bodyPr/>
          <a:lstStyle>
            <a:lvl1pPr>
              <a:defRPr sz="4000"/>
            </a:lvl1pPr>
          </a:lstStyle>
          <a:p>
            <a:r>
              <a:rPr lang="en-GB" dirty="0"/>
              <a:t>Title name lorem </a:t>
            </a:r>
            <a:r>
              <a:rPr lang="en-GB" dirty="0" err="1"/>
              <a:t>laoreet</a:t>
            </a:r>
            <a:r>
              <a:rPr lang="en-GB" dirty="0"/>
              <a:t> </a:t>
            </a:r>
            <a:br>
              <a:rPr lang="en-GB" dirty="0"/>
            </a:br>
            <a:r>
              <a:rPr lang="en-GB" dirty="0" err="1"/>
              <a:t>dolor</a:t>
            </a:r>
            <a:r>
              <a:rPr lang="en-GB" dirty="0"/>
              <a:t> ipsum long</a:t>
            </a:r>
            <a:endParaRPr lang="en-US" dirty="0"/>
          </a:p>
        </p:txBody>
      </p:sp>
      <p:sp>
        <p:nvSpPr>
          <p:cNvPr id="3" name="Table Placeholder 2">
            <a:extLst>
              <a:ext uri="{FF2B5EF4-FFF2-40B4-BE49-F238E27FC236}">
                <a16:creationId xmlns:a16="http://schemas.microsoft.com/office/drawing/2014/main" id="{514FC6B4-6C83-694F-ABD9-039F4F7B971D}"/>
              </a:ext>
            </a:extLst>
          </p:cNvPr>
          <p:cNvSpPr>
            <a:spLocks noGrp="1"/>
          </p:cNvSpPr>
          <p:nvPr>
            <p:ph type="tbl" sz="quarter" idx="13"/>
          </p:nvPr>
        </p:nvSpPr>
        <p:spPr>
          <a:xfrm>
            <a:off x="655639" y="2327275"/>
            <a:ext cx="10337944" cy="3554413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US" dirty="0"/>
          </a:p>
        </p:txBody>
      </p:sp>
      <p:sp>
        <p:nvSpPr>
          <p:cNvPr id="15" name="Footer Placeholder 3">
            <a:extLst>
              <a:ext uri="{FF2B5EF4-FFF2-40B4-BE49-F238E27FC236}">
                <a16:creationId xmlns:a16="http://schemas.microsoft.com/office/drawing/2014/main" id="{1CB6C9A1-E5D3-004F-B30C-FD7B186EAE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55320" y="6212182"/>
            <a:ext cx="5760021" cy="344932"/>
          </a:xfrm>
        </p:spPr>
        <p:txBody>
          <a:bodyPr anchor="t"/>
          <a:lstStyle/>
          <a:p>
            <a:r>
              <a:rPr lang="en-US" dirty="0"/>
              <a:t>Presentation name</a:t>
            </a:r>
          </a:p>
        </p:txBody>
      </p:sp>
      <p:sp>
        <p:nvSpPr>
          <p:cNvPr id="17" name="Slide Number Placeholder 4">
            <a:extLst>
              <a:ext uri="{FF2B5EF4-FFF2-40B4-BE49-F238E27FC236}">
                <a16:creationId xmlns:a16="http://schemas.microsoft.com/office/drawing/2014/main" id="{1C05F0C5-5E0E-0541-9928-23C9A7295E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73968" y="6212182"/>
            <a:ext cx="475488" cy="365125"/>
          </a:xfrm>
        </p:spPr>
        <p:txBody>
          <a:bodyPr anchor="t"/>
          <a:lstStyle/>
          <a:p>
            <a:fld id="{53969381-6070-C14C-AC19-9F0CCB6EE0F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285563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FB564B1B-61ED-C442-86AB-4C2AF1E53F6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46176" y="4978598"/>
            <a:ext cx="3408240" cy="1330037"/>
          </a:xfrm>
        </p:spPr>
        <p:txBody>
          <a:bodyPr>
            <a:normAutofit/>
          </a:bodyPr>
          <a:lstStyle>
            <a:lvl1pPr marL="0" indent="0" algn="l">
              <a:buNone/>
              <a:defRPr sz="1800" b="0" i="0">
                <a:solidFill>
                  <a:schemeClr val="bg1"/>
                </a:solidFill>
                <a:latin typeface="Space Grotesk Medium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Phone: (8 46) 39 8908</a:t>
            </a:r>
          </a:p>
          <a:p>
            <a:r>
              <a:rPr lang="en-US" dirty="0"/>
              <a:t>Email: </a:t>
            </a:r>
            <a:r>
              <a:rPr lang="en-US" dirty="0" err="1"/>
              <a:t>informacija@ku.lt</a:t>
            </a:r>
            <a:endParaRPr lang="en-US" dirty="0"/>
          </a:p>
          <a:p>
            <a:r>
              <a:rPr lang="en-US" dirty="0"/>
              <a:t>Web: </a:t>
            </a:r>
            <a:r>
              <a:rPr lang="en-US" dirty="0" err="1"/>
              <a:t>ku.lt</a:t>
            </a:r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B948F23E-95A5-D34A-AE4F-61DCCD2D3A5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238129" y="4969560"/>
            <a:ext cx="4593360" cy="1330037"/>
          </a:xfrm>
        </p:spPr>
        <p:txBody>
          <a:bodyPr>
            <a:noAutofit/>
          </a:bodyPr>
          <a:lstStyle>
            <a:lvl1pPr marL="0" indent="0">
              <a:buNone/>
              <a:defRPr sz="1800" b="0" i="0">
                <a:solidFill>
                  <a:srgbClr val="FFFFFF"/>
                </a:solidFill>
                <a:latin typeface="Space Grotesk Medium" pitchFamily="2" charset="77"/>
              </a:defRPr>
            </a:lvl1pPr>
            <a:lvl2pPr marL="457200" indent="0">
              <a:buNone/>
              <a:defRPr sz="2000">
                <a:solidFill>
                  <a:srgbClr val="FFFFFF"/>
                </a:solidFill>
              </a:defRPr>
            </a:lvl2pPr>
            <a:lvl3pPr marL="914400" indent="0">
              <a:buNone/>
              <a:defRPr sz="2000">
                <a:solidFill>
                  <a:srgbClr val="FFFFFF"/>
                </a:solidFill>
              </a:defRPr>
            </a:lvl3pPr>
            <a:lvl4pPr marL="1371600" indent="0">
              <a:buNone/>
              <a:defRPr sz="2000">
                <a:solidFill>
                  <a:srgbClr val="FFFFFF"/>
                </a:solidFill>
              </a:defRPr>
            </a:lvl4pPr>
            <a:lvl5pPr marL="1828800" indent="0">
              <a:buNone/>
              <a:defRPr sz="2000">
                <a:solidFill>
                  <a:srgbClr val="FFFFFF"/>
                </a:solidFill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2E34D1"/>
              </a:buClr>
              <a:buSzPct val="130000"/>
              <a:buFont typeface="System Font Regular"/>
              <a:buNone/>
              <a:tabLst/>
              <a:defRPr/>
            </a:pPr>
            <a:r>
              <a:rPr lang="lt-LT" dirty="0"/>
              <a:t>Klaipėdos universiteto miestelis</a:t>
            </a:r>
          </a:p>
          <a:p>
            <a:r>
              <a:rPr lang="en-US" dirty="0" err="1"/>
              <a:t>Herkaus</a:t>
            </a:r>
            <a:r>
              <a:rPr lang="en-US" dirty="0"/>
              <a:t> </a:t>
            </a:r>
            <a:r>
              <a:rPr lang="en-US" dirty="0" err="1"/>
              <a:t>Manto</a:t>
            </a:r>
            <a:r>
              <a:rPr lang="en-US" dirty="0"/>
              <a:t> g. </a:t>
            </a:r>
          </a:p>
          <a:p>
            <a:r>
              <a:rPr lang="en-US" dirty="0"/>
              <a:t>84</a:t>
            </a:r>
            <a:r>
              <a:rPr lang="lt-LT" dirty="0"/>
              <a:t>92294, Klaipėda</a:t>
            </a:r>
            <a:endParaRPr lang="en-US" dirty="0"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09384C7A-DF3F-4A43-8DD4-55607F417E1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6175" y="2465593"/>
            <a:ext cx="10646664" cy="1926813"/>
          </a:xfrm>
        </p:spPr>
        <p:txBody>
          <a:bodyPr anchor="ctr"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500">
                <a:solidFill>
                  <a:srgbClr val="FFFFFF"/>
                </a:solidFill>
              </a:defRPr>
            </a:lvl1pPr>
          </a:lstStyle>
          <a:p>
            <a:r>
              <a:rPr lang="lt-LT" cap="all" dirty="0">
                <a:latin typeface="Rando" pitchFamily="2" charset="77"/>
                <a:ea typeface="+mj-ea"/>
                <a:cs typeface="Rando" pitchFamily="2" charset="77"/>
              </a:rPr>
              <a:t>Ačiū už dėmesį.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41746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r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305397-1F87-F14A-ACB1-BA54218D207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55320" y="741068"/>
            <a:ext cx="10518648" cy="3629764"/>
          </a:xfrm>
        </p:spPr>
        <p:txBody>
          <a:bodyPr anchor="b"/>
          <a:lstStyle>
            <a:lvl1pPr>
              <a:defRPr/>
            </a:lvl1pPr>
          </a:lstStyle>
          <a:p>
            <a:r>
              <a:rPr lang="en-GB" dirty="0" err="1"/>
              <a:t>SubTitle</a:t>
            </a:r>
            <a:r>
              <a:rPr lang="en-GB" dirty="0"/>
              <a:t> name sit </a:t>
            </a:r>
            <a:r>
              <a:rPr lang="en-GB" dirty="0" err="1"/>
              <a:t>amet</a:t>
            </a:r>
            <a:r>
              <a:rPr lang="en-GB" dirty="0"/>
              <a:t/>
            </a:r>
            <a:br>
              <a:rPr lang="en-GB" dirty="0"/>
            </a:br>
            <a:r>
              <a:rPr lang="en-GB" dirty="0" err="1"/>
              <a:t>dolor</a:t>
            </a:r>
            <a:r>
              <a:rPr lang="en-GB" dirty="0"/>
              <a:t> </a:t>
            </a:r>
            <a:r>
              <a:rPr lang="en-GB" dirty="0" err="1"/>
              <a:t>delenit</a:t>
            </a:r>
            <a:r>
              <a:rPr lang="en-GB" dirty="0"/>
              <a:t> </a:t>
            </a:r>
            <a:r>
              <a:rPr lang="en-GB" dirty="0" err="1"/>
              <a:t>augue</a:t>
            </a:r>
            <a:endParaRPr lang="en-US" dirty="0"/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034FD66A-C518-6449-9B72-E4F39E71634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46176" y="4999382"/>
            <a:ext cx="7821168" cy="1035658"/>
          </a:xfrm>
        </p:spPr>
        <p:txBody>
          <a:bodyPr>
            <a:normAutofit/>
          </a:bodyPr>
          <a:lstStyle>
            <a:lvl1pPr marL="0" indent="0" algn="l">
              <a:buNone/>
              <a:defRPr sz="2000" b="0" i="0">
                <a:solidFill>
                  <a:srgbClr val="2E34D1"/>
                </a:solidFill>
                <a:latin typeface="Space Grotesk Medium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Short subtitle </a:t>
            </a:r>
            <a:r>
              <a:rPr lang="en-GB" dirty="0" err="1"/>
              <a:t>dolor</a:t>
            </a:r>
            <a:r>
              <a:rPr lang="en-GB" dirty="0"/>
              <a:t> sit </a:t>
            </a:r>
            <a:r>
              <a:rPr lang="en-GB" dirty="0" err="1"/>
              <a:t>amet</a:t>
            </a:r>
            <a:endParaRPr lang="en-US" dirty="0"/>
          </a:p>
        </p:txBody>
      </p:sp>
      <p:sp>
        <p:nvSpPr>
          <p:cNvPr id="17" name="Footer Placeholder 3">
            <a:extLst>
              <a:ext uri="{FF2B5EF4-FFF2-40B4-BE49-F238E27FC236}">
                <a16:creationId xmlns:a16="http://schemas.microsoft.com/office/drawing/2014/main" id="{74B2D354-5C62-1546-905E-5EA0E77576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55320" y="6212182"/>
            <a:ext cx="5760021" cy="344932"/>
          </a:xfrm>
        </p:spPr>
        <p:txBody>
          <a:bodyPr anchor="t"/>
          <a:lstStyle/>
          <a:p>
            <a:r>
              <a:rPr lang="en-US" dirty="0"/>
              <a:t>Presentation name</a:t>
            </a:r>
          </a:p>
        </p:txBody>
      </p:sp>
      <p:sp>
        <p:nvSpPr>
          <p:cNvPr id="18" name="Slide Number Placeholder 4">
            <a:extLst>
              <a:ext uri="{FF2B5EF4-FFF2-40B4-BE49-F238E27FC236}">
                <a16:creationId xmlns:a16="http://schemas.microsoft.com/office/drawing/2014/main" id="{5807EA1C-0B7D-104F-BD2D-AD921CA79C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73968" y="6212182"/>
            <a:ext cx="475488" cy="365125"/>
          </a:xfrm>
        </p:spPr>
        <p:txBody>
          <a:bodyPr anchor="t"/>
          <a:lstStyle/>
          <a:p>
            <a:fld id="{53969381-6070-C14C-AC19-9F0CCB6EE0F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05249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E0186D-5EF2-DD40-A2FB-CDB3477244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55320" y="741068"/>
            <a:ext cx="7080504" cy="1262507"/>
          </a:xfrm>
        </p:spPr>
        <p:txBody>
          <a:bodyPr/>
          <a:lstStyle>
            <a:lvl1pPr>
              <a:defRPr sz="4000"/>
            </a:lvl1pPr>
          </a:lstStyle>
          <a:p>
            <a:r>
              <a:rPr lang="en-GB" dirty="0"/>
              <a:t>Subtitle name</a:t>
            </a:r>
            <a:br>
              <a:rPr lang="en-GB" dirty="0"/>
            </a:br>
            <a:r>
              <a:rPr lang="en-GB" dirty="0"/>
              <a:t>lorem ipsum long</a:t>
            </a:r>
            <a:endParaRPr lang="en-US" dirty="0"/>
          </a:p>
        </p:txBody>
      </p:sp>
      <p:sp>
        <p:nvSpPr>
          <p:cNvPr id="10" name="Text Placeholder 7">
            <a:extLst>
              <a:ext uri="{FF2B5EF4-FFF2-40B4-BE49-F238E27FC236}">
                <a16:creationId xmlns:a16="http://schemas.microsoft.com/office/drawing/2014/main" id="{AECA5613-BBA8-3247-8C23-C6C11CB92AB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55320" y="2279800"/>
            <a:ext cx="7080504" cy="732907"/>
          </a:xfrm>
        </p:spPr>
        <p:txBody>
          <a:bodyPr>
            <a:normAutofit/>
          </a:bodyPr>
          <a:lstStyle>
            <a:lvl1pPr marL="0" indent="0">
              <a:buNone/>
              <a:defRPr sz="2000" b="0" i="0">
                <a:solidFill>
                  <a:srgbClr val="2E34D1"/>
                </a:solidFill>
                <a:latin typeface="Space Grotesk Medium" pitchFamily="2" charset="77"/>
              </a:defRPr>
            </a:lvl1pPr>
          </a:lstStyle>
          <a:p>
            <a:pPr lvl="0"/>
            <a:r>
              <a:rPr lang="en-US" dirty="0"/>
              <a:t>Short subtitle dolor sit </a:t>
            </a:r>
            <a:r>
              <a:rPr lang="en-US" dirty="0" err="1"/>
              <a:t>amet</a:t>
            </a:r>
            <a:endParaRPr lang="en-US" dirty="0"/>
          </a:p>
        </p:txBody>
      </p:sp>
      <p:sp>
        <p:nvSpPr>
          <p:cNvPr id="15" name="Text Placeholder 7">
            <a:extLst>
              <a:ext uri="{FF2B5EF4-FFF2-40B4-BE49-F238E27FC236}">
                <a16:creationId xmlns:a16="http://schemas.microsoft.com/office/drawing/2014/main" id="{ABBEAD1B-79C1-7644-925C-4BE866F2AED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54621" y="3036272"/>
            <a:ext cx="10391331" cy="3080660"/>
          </a:xfrm>
        </p:spPr>
        <p:txBody>
          <a:bodyPr numCol="2" spcCol="684000">
            <a:normAutofit/>
          </a:bodyPr>
          <a:lstStyle>
            <a:lvl1pPr marL="0" indent="0">
              <a:buNone/>
              <a:defRPr/>
            </a:lvl1pPr>
          </a:lstStyle>
          <a:p>
            <a:pPr lvl="0"/>
            <a:r>
              <a:rPr lang="en-GB" dirty="0"/>
              <a:t>Lorem ipsum </a:t>
            </a:r>
            <a:r>
              <a:rPr lang="en-GB" dirty="0" err="1"/>
              <a:t>dolor</a:t>
            </a:r>
            <a:r>
              <a:rPr lang="en-GB" dirty="0"/>
              <a:t> sit </a:t>
            </a:r>
            <a:r>
              <a:rPr lang="en-GB" dirty="0" err="1"/>
              <a:t>amet</a:t>
            </a:r>
            <a:r>
              <a:rPr lang="en-GB" dirty="0"/>
              <a:t>, </a:t>
            </a:r>
            <a:r>
              <a:rPr lang="en-GB" dirty="0" err="1"/>
              <a:t>consectetuer</a:t>
            </a:r>
            <a:r>
              <a:rPr lang="en-GB" dirty="0"/>
              <a:t> </a:t>
            </a:r>
            <a:r>
              <a:rPr lang="en-GB" dirty="0" err="1"/>
              <a:t>adipiscing</a:t>
            </a:r>
            <a:r>
              <a:rPr lang="en-GB" dirty="0"/>
              <a:t> </a:t>
            </a:r>
            <a:r>
              <a:rPr lang="en-GB" dirty="0" err="1"/>
              <a:t>elit</a:t>
            </a:r>
            <a:r>
              <a:rPr lang="en-GB" dirty="0"/>
              <a:t>, </a:t>
            </a:r>
            <a:r>
              <a:rPr lang="en-GB" dirty="0" err="1"/>
              <a:t>sed</a:t>
            </a:r>
            <a:r>
              <a:rPr lang="en-GB" dirty="0"/>
              <a:t> </a:t>
            </a:r>
            <a:r>
              <a:rPr lang="en-GB" dirty="0" err="1"/>
              <a:t>diam</a:t>
            </a:r>
            <a:r>
              <a:rPr lang="en-GB" dirty="0"/>
              <a:t> </a:t>
            </a:r>
            <a:r>
              <a:rPr lang="en-GB" dirty="0" err="1"/>
              <a:t>nonummy</a:t>
            </a:r>
            <a:r>
              <a:rPr lang="en-GB" dirty="0"/>
              <a:t> </a:t>
            </a:r>
            <a:r>
              <a:rPr lang="en-GB" dirty="0" err="1"/>
              <a:t>nibh</a:t>
            </a:r>
            <a:r>
              <a:rPr lang="en-GB" dirty="0"/>
              <a:t> Lorem ipsum </a:t>
            </a:r>
            <a:r>
              <a:rPr lang="en-GB" dirty="0" err="1"/>
              <a:t>dolor</a:t>
            </a:r>
            <a:r>
              <a:rPr lang="en-GB" dirty="0"/>
              <a:t> sit </a:t>
            </a:r>
            <a:r>
              <a:rPr lang="en-GB" dirty="0" err="1"/>
              <a:t>amet</a:t>
            </a:r>
            <a:r>
              <a:rPr lang="en-GB" dirty="0"/>
              <a:t>, </a:t>
            </a:r>
            <a:r>
              <a:rPr lang="en-GB" dirty="0" err="1"/>
              <a:t>consectetuer</a:t>
            </a:r>
            <a:r>
              <a:rPr lang="en-GB" dirty="0"/>
              <a:t> </a:t>
            </a:r>
            <a:r>
              <a:rPr lang="en-GB" dirty="0" err="1"/>
              <a:t>adipiscing</a:t>
            </a:r>
            <a:r>
              <a:rPr lang="en-GB" dirty="0"/>
              <a:t> </a:t>
            </a:r>
            <a:r>
              <a:rPr lang="en-GB" dirty="0" err="1"/>
              <a:t>elit</a:t>
            </a:r>
            <a:r>
              <a:rPr lang="en-GB" dirty="0"/>
              <a:t>, </a:t>
            </a:r>
            <a:r>
              <a:rPr lang="en-GB" dirty="0" err="1"/>
              <a:t>sed</a:t>
            </a:r>
            <a:r>
              <a:rPr lang="en-GB" dirty="0"/>
              <a:t> </a:t>
            </a:r>
            <a:r>
              <a:rPr lang="en-GB" dirty="0" err="1"/>
              <a:t>diam</a:t>
            </a:r>
            <a:r>
              <a:rPr lang="en-GB" dirty="0"/>
              <a:t> </a:t>
            </a:r>
            <a:r>
              <a:rPr lang="en-GB" dirty="0" err="1"/>
              <a:t>nonummy</a:t>
            </a:r>
            <a:r>
              <a:rPr lang="en-GB" dirty="0"/>
              <a:t> </a:t>
            </a:r>
            <a:r>
              <a:rPr lang="en-GB" dirty="0" err="1"/>
              <a:t>nibh</a:t>
            </a:r>
            <a:r>
              <a:rPr lang="en-GB" dirty="0"/>
              <a:t> </a:t>
            </a:r>
            <a:r>
              <a:rPr lang="en-GB" dirty="0" err="1"/>
              <a:t>euismod</a:t>
            </a:r>
            <a:r>
              <a:rPr lang="en-GB" dirty="0"/>
              <a:t> </a:t>
            </a:r>
            <a:r>
              <a:rPr lang="en-GB" dirty="0" err="1"/>
              <a:t>tincidunt</a:t>
            </a:r>
            <a:r>
              <a:rPr lang="en-GB" dirty="0"/>
              <a:t> </a:t>
            </a:r>
            <a:r>
              <a:rPr lang="en-GB" dirty="0" err="1"/>
              <a:t>ut</a:t>
            </a:r>
            <a:r>
              <a:rPr lang="en-GB" dirty="0"/>
              <a:t> </a:t>
            </a:r>
            <a:r>
              <a:rPr lang="en-GB" dirty="0" err="1"/>
              <a:t>laoreet</a:t>
            </a:r>
            <a:r>
              <a:rPr lang="en-GB" dirty="0"/>
              <a:t> dolore magna </a:t>
            </a:r>
            <a:r>
              <a:rPr lang="en-GB" dirty="0" err="1"/>
              <a:t>aliquam</a:t>
            </a:r>
            <a:r>
              <a:rPr lang="en-GB" dirty="0"/>
              <a:t> </a:t>
            </a:r>
            <a:r>
              <a:rPr lang="en-GB" dirty="0" err="1"/>
              <a:t>erat</a:t>
            </a:r>
            <a:r>
              <a:rPr lang="en-GB" dirty="0"/>
              <a:t> </a:t>
            </a:r>
            <a:r>
              <a:rPr lang="en-GB" dirty="0" err="1"/>
              <a:t>volutpat</a:t>
            </a:r>
            <a:r>
              <a:rPr lang="en-GB" dirty="0"/>
              <a:t>. Ut </a:t>
            </a:r>
            <a:r>
              <a:rPr lang="en-GB" dirty="0" err="1"/>
              <a:t>wisi</a:t>
            </a:r>
            <a:r>
              <a:rPr lang="en-GB" dirty="0"/>
              <a:t> </a:t>
            </a:r>
            <a:r>
              <a:rPr lang="en-GB" dirty="0" err="1"/>
              <a:t>enim</a:t>
            </a:r>
            <a:r>
              <a:rPr lang="en-GB" dirty="0"/>
              <a:t> ad minim </a:t>
            </a:r>
            <a:r>
              <a:rPr lang="en-GB" dirty="0" err="1"/>
              <a:t>veniam</a:t>
            </a:r>
            <a:r>
              <a:rPr lang="en-GB" dirty="0"/>
              <a:t>, </a:t>
            </a:r>
            <a:r>
              <a:rPr lang="en-GB" dirty="0" err="1"/>
              <a:t>quis</a:t>
            </a:r>
            <a:r>
              <a:rPr lang="en-GB" dirty="0"/>
              <a:t> </a:t>
            </a:r>
            <a:r>
              <a:rPr lang="en-GB" dirty="0" err="1"/>
              <a:t>nostrud</a:t>
            </a:r>
            <a:r>
              <a:rPr lang="en-GB" dirty="0"/>
              <a:t> </a:t>
            </a:r>
            <a:r>
              <a:rPr lang="en-GB" dirty="0" err="1"/>
              <a:t>exerci</a:t>
            </a:r>
            <a:r>
              <a:rPr lang="en-GB" dirty="0"/>
              <a:t> </a:t>
            </a:r>
            <a:r>
              <a:rPr lang="en-GB" dirty="0" err="1"/>
              <a:t>tation</a:t>
            </a:r>
            <a:r>
              <a:rPr lang="en-GB" dirty="0"/>
              <a:t> </a:t>
            </a:r>
            <a:r>
              <a:rPr lang="en-GB" dirty="0" err="1"/>
              <a:t>ullamcorper</a:t>
            </a:r>
            <a:r>
              <a:rPr lang="en-GB" dirty="0"/>
              <a:t> </a:t>
            </a:r>
            <a:r>
              <a:rPr lang="en-GB" dirty="0" err="1"/>
              <a:t>suscipit</a:t>
            </a:r>
            <a:r>
              <a:rPr lang="en-GB" dirty="0"/>
              <a:t> </a:t>
            </a:r>
            <a:r>
              <a:rPr lang="en-GB" dirty="0" err="1"/>
              <a:t>lobortis</a:t>
            </a:r>
            <a:r>
              <a:rPr lang="en-GB" dirty="0"/>
              <a:t> </a:t>
            </a:r>
            <a:r>
              <a:rPr lang="en-GB" dirty="0" err="1"/>
              <a:t>nisl</a:t>
            </a:r>
            <a:r>
              <a:rPr lang="en-GB" dirty="0"/>
              <a:t> </a:t>
            </a:r>
            <a:r>
              <a:rPr lang="en-GB" dirty="0" err="1"/>
              <a:t>ut</a:t>
            </a:r>
            <a:r>
              <a:rPr lang="en-GB" dirty="0"/>
              <a:t> </a:t>
            </a:r>
            <a:r>
              <a:rPr lang="en-GB" dirty="0" err="1"/>
              <a:t>aliquip</a:t>
            </a:r>
            <a:r>
              <a:rPr lang="en-GB" dirty="0"/>
              <a:t> ex </a:t>
            </a:r>
            <a:r>
              <a:rPr lang="en-GB" dirty="0" err="1"/>
              <a:t>ea</a:t>
            </a:r>
            <a:r>
              <a:rPr lang="en-GB" dirty="0"/>
              <a:t> </a:t>
            </a:r>
            <a:r>
              <a:rPr lang="en-GB" dirty="0" err="1"/>
              <a:t>commodo</a:t>
            </a:r>
            <a:r>
              <a:rPr lang="en-GB" dirty="0"/>
              <a:t> </a:t>
            </a:r>
            <a:r>
              <a:rPr lang="en-GB" dirty="0" err="1"/>
              <a:t>consequat</a:t>
            </a:r>
            <a:r>
              <a:rPr lang="en-GB" dirty="0"/>
              <a:t>. Lorem ipsum </a:t>
            </a:r>
            <a:r>
              <a:rPr lang="en-GB" dirty="0" err="1"/>
              <a:t>dolor</a:t>
            </a:r>
            <a:r>
              <a:rPr lang="en-GB" dirty="0"/>
              <a:t> sit </a:t>
            </a:r>
            <a:r>
              <a:rPr lang="en-GB" dirty="0" err="1"/>
              <a:t>amet</a:t>
            </a:r>
            <a:r>
              <a:rPr lang="en-GB" dirty="0"/>
              <a:t>, </a:t>
            </a:r>
            <a:r>
              <a:rPr lang="en-GB" dirty="0" err="1"/>
              <a:t>consectetuer</a:t>
            </a:r>
            <a:r>
              <a:rPr lang="en-GB" dirty="0"/>
              <a:t> </a:t>
            </a:r>
            <a:r>
              <a:rPr lang="en-GB" dirty="0" err="1"/>
              <a:t>adipiscing</a:t>
            </a:r>
            <a:r>
              <a:rPr lang="en-GB" dirty="0"/>
              <a:t> </a:t>
            </a:r>
            <a:r>
              <a:rPr lang="en-GB" dirty="0" err="1"/>
              <a:t>elit</a:t>
            </a:r>
            <a:r>
              <a:rPr lang="en-GB" dirty="0"/>
              <a:t>, </a:t>
            </a:r>
            <a:r>
              <a:rPr lang="en-GB" dirty="0" err="1"/>
              <a:t>sed</a:t>
            </a:r>
            <a:r>
              <a:rPr lang="en-GB" dirty="0"/>
              <a:t> </a:t>
            </a:r>
            <a:r>
              <a:rPr lang="en-GB" dirty="0" err="1"/>
              <a:t>diam</a:t>
            </a:r>
            <a:r>
              <a:rPr lang="en-GB" dirty="0"/>
              <a:t> </a:t>
            </a:r>
            <a:r>
              <a:rPr lang="en-GB" dirty="0" err="1"/>
              <a:t>nonummy</a:t>
            </a:r>
            <a:r>
              <a:rPr lang="en-GB" dirty="0"/>
              <a:t> </a:t>
            </a:r>
            <a:r>
              <a:rPr lang="en-GB" dirty="0" err="1"/>
              <a:t>nibh</a:t>
            </a:r>
            <a:r>
              <a:rPr lang="en-GB" dirty="0"/>
              <a:t> </a:t>
            </a:r>
            <a:r>
              <a:rPr lang="en-GB" dirty="0" err="1"/>
              <a:t>euismod</a:t>
            </a:r>
            <a:r>
              <a:rPr lang="en-GB" dirty="0"/>
              <a:t> </a:t>
            </a:r>
            <a:r>
              <a:rPr lang="en-GB" dirty="0" err="1"/>
              <a:t>tincidunt</a:t>
            </a:r>
            <a:r>
              <a:rPr lang="en-GB" dirty="0"/>
              <a:t> </a:t>
            </a:r>
            <a:r>
              <a:rPr lang="en-GB" dirty="0" err="1"/>
              <a:t>ut</a:t>
            </a:r>
            <a:r>
              <a:rPr lang="en-GB" dirty="0"/>
              <a:t> </a:t>
            </a:r>
            <a:r>
              <a:rPr lang="en-GB" dirty="0" err="1"/>
              <a:t>laoreet</a:t>
            </a:r>
            <a:endParaRPr lang="en-GB" dirty="0"/>
          </a:p>
          <a:p>
            <a:pPr lvl="0"/>
            <a:endParaRPr lang="en-GB" dirty="0"/>
          </a:p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sed diam </a:t>
            </a:r>
            <a:r>
              <a:rPr lang="en-US" dirty="0" err="1"/>
              <a:t>nonummy</a:t>
            </a:r>
            <a:r>
              <a:rPr lang="en-US" dirty="0"/>
              <a:t> </a:t>
            </a:r>
            <a:r>
              <a:rPr lang="en-US" dirty="0" err="1"/>
              <a:t>nibh</a:t>
            </a:r>
            <a:r>
              <a:rPr lang="en-US" dirty="0"/>
              <a:t>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sed diam </a:t>
            </a:r>
            <a:r>
              <a:rPr lang="en-US" dirty="0" err="1"/>
              <a:t>nonummy</a:t>
            </a:r>
            <a:r>
              <a:rPr lang="en-US" dirty="0"/>
              <a:t> </a:t>
            </a:r>
            <a:r>
              <a:rPr lang="en-US" dirty="0" err="1"/>
              <a:t>nibh</a:t>
            </a:r>
            <a:r>
              <a:rPr lang="en-US" dirty="0"/>
              <a:t> </a:t>
            </a:r>
            <a:r>
              <a:rPr lang="en-US" dirty="0" err="1"/>
              <a:t>euismod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laoreet</a:t>
            </a:r>
            <a:r>
              <a:rPr lang="en-US" dirty="0"/>
              <a:t> dolore magna </a:t>
            </a:r>
            <a:r>
              <a:rPr lang="en-US" dirty="0" err="1"/>
              <a:t>aliquam</a:t>
            </a:r>
            <a:r>
              <a:rPr lang="en-US" dirty="0"/>
              <a:t> </a:t>
            </a:r>
            <a:r>
              <a:rPr lang="en-US" dirty="0" err="1"/>
              <a:t>erat</a:t>
            </a:r>
            <a:r>
              <a:rPr lang="en-US" dirty="0"/>
              <a:t> </a:t>
            </a:r>
            <a:r>
              <a:rPr lang="en-US" dirty="0" err="1"/>
              <a:t>volutpat</a:t>
            </a:r>
            <a:r>
              <a:rPr lang="en-US" dirty="0"/>
              <a:t>. Ut </a:t>
            </a:r>
            <a:r>
              <a:rPr lang="en-US" dirty="0" err="1"/>
              <a:t>wisi</a:t>
            </a:r>
            <a:r>
              <a:rPr lang="en-US" dirty="0"/>
              <a:t> </a:t>
            </a:r>
            <a:r>
              <a:rPr lang="en-US" dirty="0" err="1"/>
              <a:t>enim</a:t>
            </a:r>
            <a:r>
              <a:rPr lang="en-US" dirty="0"/>
              <a:t> ad minim </a:t>
            </a:r>
            <a:r>
              <a:rPr lang="en-US" dirty="0" err="1"/>
              <a:t>veniam</a:t>
            </a:r>
            <a:r>
              <a:rPr lang="en-US" dirty="0"/>
              <a:t>,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nostrud</a:t>
            </a:r>
            <a:r>
              <a:rPr lang="en-US" dirty="0"/>
              <a:t> </a:t>
            </a:r>
            <a:r>
              <a:rPr lang="en-US" dirty="0" err="1"/>
              <a:t>exerci</a:t>
            </a:r>
            <a:r>
              <a:rPr lang="en-US" dirty="0"/>
              <a:t> </a:t>
            </a:r>
            <a:r>
              <a:rPr lang="en-US" dirty="0" err="1"/>
              <a:t>tation</a:t>
            </a:r>
            <a:r>
              <a:rPr lang="en-US" dirty="0"/>
              <a:t> </a:t>
            </a:r>
            <a:r>
              <a:rPr lang="en-US" dirty="0" err="1"/>
              <a:t>ullamcorper</a:t>
            </a:r>
            <a:r>
              <a:rPr lang="en-US" dirty="0"/>
              <a:t> </a:t>
            </a:r>
            <a:r>
              <a:rPr lang="en-US" dirty="0" err="1"/>
              <a:t>suscipit</a:t>
            </a:r>
            <a:r>
              <a:rPr lang="en-US" dirty="0"/>
              <a:t>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nisl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aliquip</a:t>
            </a:r>
            <a:r>
              <a:rPr lang="en-US" dirty="0"/>
              <a:t> ex </a:t>
            </a:r>
            <a:r>
              <a:rPr lang="en-US" dirty="0" err="1"/>
              <a:t>ea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</a:t>
            </a:r>
            <a:r>
              <a:rPr lang="en-US" dirty="0" err="1"/>
              <a:t>consequat</a:t>
            </a:r>
            <a:r>
              <a:rPr lang="en-US" dirty="0"/>
              <a:t>.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sed diam </a:t>
            </a:r>
            <a:r>
              <a:rPr lang="en-US" dirty="0" err="1"/>
              <a:t>nonummy</a:t>
            </a:r>
            <a:r>
              <a:rPr lang="en-US" dirty="0"/>
              <a:t> </a:t>
            </a:r>
            <a:r>
              <a:rPr lang="en-US" dirty="0" err="1"/>
              <a:t>nibh</a:t>
            </a:r>
            <a:r>
              <a:rPr lang="en-US" dirty="0"/>
              <a:t> </a:t>
            </a:r>
            <a:r>
              <a:rPr lang="en-US" dirty="0" err="1"/>
              <a:t>euismod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laoreet</a:t>
            </a:r>
            <a:r>
              <a:rPr lang="en-US" dirty="0"/>
              <a:t>.  </a:t>
            </a:r>
          </a:p>
        </p:txBody>
      </p:sp>
      <p:sp>
        <p:nvSpPr>
          <p:cNvPr id="20" name="Footer Placeholder 3">
            <a:extLst>
              <a:ext uri="{FF2B5EF4-FFF2-40B4-BE49-F238E27FC236}">
                <a16:creationId xmlns:a16="http://schemas.microsoft.com/office/drawing/2014/main" id="{AB665C60-CFE9-6C4F-849D-5F21A322F4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55320" y="6212182"/>
            <a:ext cx="5760021" cy="344932"/>
          </a:xfrm>
        </p:spPr>
        <p:txBody>
          <a:bodyPr anchor="t"/>
          <a:lstStyle/>
          <a:p>
            <a:r>
              <a:rPr lang="en-US" dirty="0"/>
              <a:t>Presentation name</a:t>
            </a:r>
          </a:p>
        </p:txBody>
      </p:sp>
      <p:sp>
        <p:nvSpPr>
          <p:cNvPr id="21" name="Slide Number Placeholder 4">
            <a:extLst>
              <a:ext uri="{FF2B5EF4-FFF2-40B4-BE49-F238E27FC236}">
                <a16:creationId xmlns:a16="http://schemas.microsoft.com/office/drawing/2014/main" id="{5E9E9118-CA02-1A46-BF34-27EEA11457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73968" y="6212182"/>
            <a:ext cx="475488" cy="365125"/>
          </a:xfrm>
        </p:spPr>
        <p:txBody>
          <a:bodyPr anchor="t"/>
          <a:lstStyle/>
          <a:p>
            <a:fld id="{53969381-6070-C14C-AC19-9F0CCB6EE0F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0075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10AB1C8D-7566-9843-86C1-6B7F315F842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55320" y="2279800"/>
            <a:ext cx="4758627" cy="732907"/>
          </a:xfrm>
        </p:spPr>
        <p:txBody>
          <a:bodyPr>
            <a:normAutofit/>
          </a:bodyPr>
          <a:lstStyle>
            <a:lvl1pPr marL="0" indent="0">
              <a:buNone/>
              <a:defRPr sz="2000" b="0" i="0">
                <a:solidFill>
                  <a:srgbClr val="2E34D1"/>
                </a:solidFill>
                <a:latin typeface="Space Grotesk Medium" pitchFamily="2" charset="77"/>
              </a:defRPr>
            </a:lvl1pPr>
          </a:lstStyle>
          <a:p>
            <a:pPr lvl="0"/>
            <a:r>
              <a:rPr lang="en-US" dirty="0"/>
              <a:t>Short subtitle dolor sit </a:t>
            </a:r>
            <a:r>
              <a:rPr lang="en-US" dirty="0" err="1"/>
              <a:t>amet</a:t>
            </a:r>
            <a:endParaRPr lang="en-US" dirty="0"/>
          </a:p>
        </p:txBody>
      </p:sp>
      <p:sp>
        <p:nvSpPr>
          <p:cNvPr id="9" name="Text Placeholder 7">
            <a:extLst>
              <a:ext uri="{FF2B5EF4-FFF2-40B4-BE49-F238E27FC236}">
                <a16:creationId xmlns:a16="http://schemas.microsoft.com/office/drawing/2014/main" id="{77AF236E-908C-7449-B554-6BA2C4A6509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54621" y="3036272"/>
            <a:ext cx="4758627" cy="3080659"/>
          </a:xfrm>
        </p:spPr>
        <p:txBody>
          <a:bodyPr>
            <a:normAutofit/>
          </a:bodyPr>
          <a:lstStyle>
            <a:lvl1pPr marL="0" indent="0">
              <a:buNone/>
              <a:defRPr/>
            </a:lvl1pPr>
          </a:lstStyle>
          <a:p>
            <a:pPr lvl="0"/>
            <a:r>
              <a:rPr lang="en-GB" dirty="0"/>
              <a:t>Lorem ipsum </a:t>
            </a:r>
            <a:r>
              <a:rPr lang="en-GB" dirty="0" err="1"/>
              <a:t>dolor</a:t>
            </a:r>
            <a:r>
              <a:rPr lang="en-GB" dirty="0"/>
              <a:t> sit </a:t>
            </a:r>
            <a:r>
              <a:rPr lang="en-GB" dirty="0" err="1"/>
              <a:t>amet</a:t>
            </a:r>
            <a:r>
              <a:rPr lang="en-GB" dirty="0"/>
              <a:t>, </a:t>
            </a:r>
            <a:r>
              <a:rPr lang="en-GB" dirty="0" err="1"/>
              <a:t>consectetuer</a:t>
            </a:r>
            <a:r>
              <a:rPr lang="en-GB" dirty="0"/>
              <a:t> </a:t>
            </a:r>
            <a:r>
              <a:rPr lang="en-GB" dirty="0" err="1"/>
              <a:t>adipiscing</a:t>
            </a:r>
            <a:r>
              <a:rPr lang="en-GB" dirty="0"/>
              <a:t> </a:t>
            </a:r>
            <a:r>
              <a:rPr lang="en-GB" dirty="0" err="1"/>
              <a:t>elit</a:t>
            </a:r>
            <a:r>
              <a:rPr lang="en-GB" dirty="0"/>
              <a:t>, </a:t>
            </a:r>
            <a:r>
              <a:rPr lang="en-GB" dirty="0" err="1"/>
              <a:t>sed</a:t>
            </a:r>
            <a:r>
              <a:rPr lang="en-GB" dirty="0"/>
              <a:t> </a:t>
            </a:r>
            <a:r>
              <a:rPr lang="en-GB" dirty="0" err="1"/>
              <a:t>diam</a:t>
            </a:r>
            <a:r>
              <a:rPr lang="en-GB" dirty="0"/>
              <a:t> </a:t>
            </a:r>
            <a:r>
              <a:rPr lang="en-GB" dirty="0" err="1"/>
              <a:t>nonummy</a:t>
            </a:r>
            <a:r>
              <a:rPr lang="en-GB" dirty="0"/>
              <a:t> </a:t>
            </a:r>
            <a:r>
              <a:rPr lang="en-GB" dirty="0" err="1"/>
              <a:t>nibh</a:t>
            </a:r>
            <a:r>
              <a:rPr lang="en-GB" dirty="0"/>
              <a:t> Lorem ipsum </a:t>
            </a:r>
            <a:r>
              <a:rPr lang="en-GB" dirty="0" err="1"/>
              <a:t>dolor</a:t>
            </a:r>
            <a:r>
              <a:rPr lang="en-GB" dirty="0"/>
              <a:t> sit </a:t>
            </a:r>
            <a:r>
              <a:rPr lang="en-GB" dirty="0" err="1"/>
              <a:t>amet</a:t>
            </a:r>
            <a:r>
              <a:rPr lang="en-GB" dirty="0"/>
              <a:t>, </a:t>
            </a:r>
            <a:r>
              <a:rPr lang="en-GB" dirty="0" err="1"/>
              <a:t>consectetuer</a:t>
            </a:r>
            <a:r>
              <a:rPr lang="en-GB" dirty="0"/>
              <a:t> </a:t>
            </a:r>
            <a:r>
              <a:rPr lang="en-GB" dirty="0" err="1"/>
              <a:t>adipiscing</a:t>
            </a:r>
            <a:r>
              <a:rPr lang="en-GB" dirty="0"/>
              <a:t> </a:t>
            </a:r>
            <a:r>
              <a:rPr lang="en-GB" dirty="0" err="1"/>
              <a:t>elit</a:t>
            </a:r>
            <a:r>
              <a:rPr lang="en-GB" dirty="0"/>
              <a:t>, </a:t>
            </a:r>
            <a:r>
              <a:rPr lang="en-GB" dirty="0" err="1"/>
              <a:t>sed</a:t>
            </a:r>
            <a:r>
              <a:rPr lang="en-GB" dirty="0"/>
              <a:t> </a:t>
            </a:r>
            <a:r>
              <a:rPr lang="en-GB" dirty="0" err="1"/>
              <a:t>diam</a:t>
            </a:r>
            <a:r>
              <a:rPr lang="en-GB" dirty="0"/>
              <a:t> </a:t>
            </a:r>
            <a:r>
              <a:rPr lang="en-GB" dirty="0" err="1"/>
              <a:t>nonummy</a:t>
            </a:r>
            <a:r>
              <a:rPr lang="en-GB" dirty="0"/>
              <a:t> </a:t>
            </a:r>
            <a:r>
              <a:rPr lang="en-GB" dirty="0" err="1"/>
              <a:t>nibh</a:t>
            </a:r>
            <a:r>
              <a:rPr lang="en-GB" dirty="0"/>
              <a:t> </a:t>
            </a:r>
            <a:r>
              <a:rPr lang="en-GB" dirty="0" err="1"/>
              <a:t>euismod</a:t>
            </a:r>
            <a:r>
              <a:rPr lang="en-GB" dirty="0"/>
              <a:t> </a:t>
            </a:r>
            <a:r>
              <a:rPr lang="en-GB" dirty="0" err="1"/>
              <a:t>tincidunt</a:t>
            </a:r>
            <a:r>
              <a:rPr lang="en-GB" dirty="0"/>
              <a:t> </a:t>
            </a:r>
            <a:r>
              <a:rPr lang="en-GB" dirty="0" err="1"/>
              <a:t>ut</a:t>
            </a:r>
            <a:r>
              <a:rPr lang="en-GB" dirty="0"/>
              <a:t> </a:t>
            </a:r>
            <a:r>
              <a:rPr lang="en-GB" dirty="0" err="1"/>
              <a:t>laoreet</a:t>
            </a:r>
            <a:r>
              <a:rPr lang="en-GB" dirty="0"/>
              <a:t> dolore magna </a:t>
            </a:r>
            <a:r>
              <a:rPr lang="en-GB" dirty="0" err="1"/>
              <a:t>aliquam</a:t>
            </a:r>
            <a:r>
              <a:rPr lang="en-GB" dirty="0"/>
              <a:t> </a:t>
            </a:r>
            <a:r>
              <a:rPr lang="en-GB" dirty="0" err="1"/>
              <a:t>erat</a:t>
            </a:r>
            <a:r>
              <a:rPr lang="en-GB" dirty="0"/>
              <a:t> </a:t>
            </a:r>
            <a:r>
              <a:rPr lang="en-GB" dirty="0" err="1"/>
              <a:t>volutpat</a:t>
            </a:r>
            <a:r>
              <a:rPr lang="en-GB" dirty="0"/>
              <a:t>. Ut </a:t>
            </a:r>
            <a:r>
              <a:rPr lang="en-GB" dirty="0" err="1"/>
              <a:t>wisi</a:t>
            </a:r>
            <a:r>
              <a:rPr lang="en-GB" dirty="0"/>
              <a:t> </a:t>
            </a:r>
            <a:r>
              <a:rPr lang="en-GB" dirty="0" err="1"/>
              <a:t>enim</a:t>
            </a:r>
            <a:r>
              <a:rPr lang="en-GB" dirty="0"/>
              <a:t> ad minim </a:t>
            </a:r>
            <a:r>
              <a:rPr lang="en-GB" dirty="0" err="1"/>
              <a:t>veniam</a:t>
            </a:r>
            <a:r>
              <a:rPr lang="en-GB" dirty="0"/>
              <a:t>, </a:t>
            </a:r>
            <a:r>
              <a:rPr lang="en-GB" dirty="0" err="1"/>
              <a:t>quis</a:t>
            </a:r>
            <a:r>
              <a:rPr lang="en-GB" dirty="0"/>
              <a:t> </a:t>
            </a:r>
            <a:r>
              <a:rPr lang="en-GB" dirty="0" err="1"/>
              <a:t>nostrud</a:t>
            </a:r>
            <a:r>
              <a:rPr lang="en-GB" dirty="0"/>
              <a:t> </a:t>
            </a:r>
            <a:r>
              <a:rPr lang="en-GB" dirty="0" err="1"/>
              <a:t>exerci</a:t>
            </a:r>
            <a:r>
              <a:rPr lang="en-GB" dirty="0"/>
              <a:t> </a:t>
            </a:r>
            <a:r>
              <a:rPr lang="en-GB" dirty="0" err="1"/>
              <a:t>tation</a:t>
            </a:r>
            <a:r>
              <a:rPr lang="en-GB" dirty="0"/>
              <a:t> </a:t>
            </a:r>
            <a:r>
              <a:rPr lang="en-GB" dirty="0" err="1"/>
              <a:t>ullamcorper</a:t>
            </a:r>
            <a:r>
              <a:rPr lang="en-GB" dirty="0"/>
              <a:t> </a:t>
            </a:r>
            <a:r>
              <a:rPr lang="en-GB" dirty="0" err="1"/>
              <a:t>suscipit</a:t>
            </a:r>
            <a:r>
              <a:rPr lang="en-GB" dirty="0"/>
              <a:t> </a:t>
            </a:r>
            <a:r>
              <a:rPr lang="en-GB" dirty="0" err="1"/>
              <a:t>lobortis</a:t>
            </a:r>
            <a:r>
              <a:rPr lang="en-GB" dirty="0"/>
              <a:t> </a:t>
            </a:r>
            <a:r>
              <a:rPr lang="en-GB" dirty="0" err="1"/>
              <a:t>nisl</a:t>
            </a:r>
            <a:r>
              <a:rPr lang="en-GB" dirty="0"/>
              <a:t> </a:t>
            </a:r>
            <a:r>
              <a:rPr lang="en-GB" dirty="0" err="1"/>
              <a:t>ut</a:t>
            </a:r>
            <a:r>
              <a:rPr lang="en-GB" dirty="0"/>
              <a:t> </a:t>
            </a:r>
            <a:r>
              <a:rPr lang="en-GB" dirty="0" err="1"/>
              <a:t>aliquip</a:t>
            </a:r>
            <a:r>
              <a:rPr lang="en-GB" dirty="0"/>
              <a:t> ex </a:t>
            </a:r>
            <a:r>
              <a:rPr lang="en-GB" dirty="0" err="1"/>
              <a:t>ea</a:t>
            </a:r>
            <a:r>
              <a:rPr lang="en-GB" dirty="0"/>
              <a:t> </a:t>
            </a:r>
            <a:r>
              <a:rPr lang="en-GB" dirty="0" err="1"/>
              <a:t>commodo</a:t>
            </a:r>
            <a:r>
              <a:rPr lang="en-GB" dirty="0"/>
              <a:t> </a:t>
            </a:r>
            <a:r>
              <a:rPr lang="en-GB" dirty="0" err="1"/>
              <a:t>consequat</a:t>
            </a:r>
            <a:r>
              <a:rPr lang="en-GB" dirty="0"/>
              <a:t>. Lorem ipsum </a:t>
            </a:r>
            <a:r>
              <a:rPr lang="en-GB" dirty="0" err="1"/>
              <a:t>dolor</a:t>
            </a:r>
            <a:r>
              <a:rPr lang="en-GB" dirty="0"/>
              <a:t> sit </a:t>
            </a:r>
            <a:r>
              <a:rPr lang="en-GB" dirty="0" err="1"/>
              <a:t>amet</a:t>
            </a:r>
            <a:r>
              <a:rPr lang="en-GB" dirty="0"/>
              <a:t>, </a:t>
            </a:r>
            <a:r>
              <a:rPr lang="en-GB" dirty="0" err="1"/>
              <a:t>consectetuer</a:t>
            </a:r>
            <a:r>
              <a:rPr lang="en-GB" dirty="0"/>
              <a:t> </a:t>
            </a:r>
            <a:r>
              <a:rPr lang="en-GB" dirty="0" err="1"/>
              <a:t>adipiscing</a:t>
            </a:r>
            <a:r>
              <a:rPr lang="en-GB" dirty="0"/>
              <a:t> </a:t>
            </a:r>
            <a:r>
              <a:rPr lang="en-GB" dirty="0" err="1"/>
              <a:t>elit</a:t>
            </a:r>
            <a:r>
              <a:rPr lang="en-GB" dirty="0"/>
              <a:t>, </a:t>
            </a:r>
            <a:r>
              <a:rPr lang="en-GB" dirty="0" err="1"/>
              <a:t>sed</a:t>
            </a:r>
            <a:r>
              <a:rPr lang="en-GB" dirty="0"/>
              <a:t> </a:t>
            </a:r>
            <a:r>
              <a:rPr lang="en-GB" dirty="0" err="1"/>
              <a:t>diam</a:t>
            </a:r>
            <a:r>
              <a:rPr lang="en-GB" dirty="0"/>
              <a:t> </a:t>
            </a:r>
            <a:r>
              <a:rPr lang="en-GB" dirty="0" err="1"/>
              <a:t>nonummy</a:t>
            </a:r>
            <a:r>
              <a:rPr lang="en-GB" dirty="0"/>
              <a:t> </a:t>
            </a:r>
            <a:r>
              <a:rPr lang="en-GB" dirty="0" err="1"/>
              <a:t>nibh</a:t>
            </a:r>
            <a:r>
              <a:rPr lang="en-GB" dirty="0"/>
              <a:t> </a:t>
            </a:r>
            <a:r>
              <a:rPr lang="en-GB" dirty="0" err="1"/>
              <a:t>euismod</a:t>
            </a:r>
            <a:r>
              <a:rPr lang="en-GB" dirty="0"/>
              <a:t> </a:t>
            </a:r>
            <a:r>
              <a:rPr lang="en-GB" dirty="0" err="1"/>
              <a:t>tincidunt</a:t>
            </a:r>
            <a:r>
              <a:rPr lang="en-GB" dirty="0"/>
              <a:t>.</a:t>
            </a:r>
            <a:endParaRPr lang="en-US" dirty="0"/>
          </a:p>
        </p:txBody>
      </p:sp>
      <p:sp>
        <p:nvSpPr>
          <p:cNvPr id="13" name="Text Placeholder 7">
            <a:extLst>
              <a:ext uri="{FF2B5EF4-FFF2-40B4-BE49-F238E27FC236}">
                <a16:creationId xmlns:a16="http://schemas.microsoft.com/office/drawing/2014/main" id="{5F5F7C9D-B18B-DB44-B48A-087CF275FE5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416040" y="2279800"/>
            <a:ext cx="4758627" cy="732907"/>
          </a:xfrm>
        </p:spPr>
        <p:txBody>
          <a:bodyPr>
            <a:normAutofit/>
          </a:bodyPr>
          <a:lstStyle>
            <a:lvl1pPr marL="0" indent="0">
              <a:buNone/>
              <a:defRPr sz="2000" b="0" i="0">
                <a:solidFill>
                  <a:srgbClr val="2E34D1"/>
                </a:solidFill>
                <a:latin typeface="Space Grotesk Medium" pitchFamily="2" charset="77"/>
              </a:defRPr>
            </a:lvl1pPr>
          </a:lstStyle>
          <a:p>
            <a:pPr lvl="0"/>
            <a:r>
              <a:rPr lang="en-US" dirty="0"/>
              <a:t>Short subtitle dolor sit </a:t>
            </a:r>
            <a:r>
              <a:rPr lang="en-US" dirty="0" err="1"/>
              <a:t>amet</a:t>
            </a:r>
            <a:endParaRPr lang="en-US" dirty="0"/>
          </a:p>
        </p:txBody>
      </p:sp>
      <p:sp>
        <p:nvSpPr>
          <p:cNvPr id="14" name="Text Placeholder 7">
            <a:extLst>
              <a:ext uri="{FF2B5EF4-FFF2-40B4-BE49-F238E27FC236}">
                <a16:creationId xmlns:a16="http://schemas.microsoft.com/office/drawing/2014/main" id="{FC9A1E51-B952-2D43-9A5E-C1619A32669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415341" y="3036272"/>
            <a:ext cx="4758627" cy="3080659"/>
          </a:xfrm>
        </p:spPr>
        <p:txBody>
          <a:bodyPr>
            <a:normAutofit/>
          </a:bodyPr>
          <a:lstStyle>
            <a:lvl1pPr marL="0" indent="0">
              <a:buNone/>
              <a:defRPr/>
            </a:lvl1pPr>
          </a:lstStyle>
          <a:p>
            <a:pPr lvl="0"/>
            <a:r>
              <a:rPr lang="en-GB" dirty="0"/>
              <a:t>Lorem ipsum </a:t>
            </a:r>
            <a:r>
              <a:rPr lang="en-GB" dirty="0" err="1"/>
              <a:t>dolor</a:t>
            </a:r>
            <a:r>
              <a:rPr lang="en-GB" dirty="0"/>
              <a:t> sit </a:t>
            </a:r>
            <a:r>
              <a:rPr lang="en-GB" dirty="0" err="1"/>
              <a:t>amet</a:t>
            </a:r>
            <a:r>
              <a:rPr lang="en-GB" dirty="0"/>
              <a:t>, </a:t>
            </a:r>
            <a:r>
              <a:rPr lang="en-GB" dirty="0" err="1"/>
              <a:t>consectetuer</a:t>
            </a:r>
            <a:r>
              <a:rPr lang="en-GB" dirty="0"/>
              <a:t> </a:t>
            </a:r>
            <a:r>
              <a:rPr lang="en-GB" dirty="0" err="1"/>
              <a:t>adipiscing</a:t>
            </a:r>
            <a:r>
              <a:rPr lang="en-GB" dirty="0"/>
              <a:t> </a:t>
            </a:r>
            <a:r>
              <a:rPr lang="en-GB" dirty="0" err="1"/>
              <a:t>elit</a:t>
            </a:r>
            <a:r>
              <a:rPr lang="en-GB" dirty="0"/>
              <a:t>, </a:t>
            </a:r>
            <a:r>
              <a:rPr lang="en-GB" dirty="0" err="1"/>
              <a:t>sed</a:t>
            </a:r>
            <a:r>
              <a:rPr lang="en-GB" dirty="0"/>
              <a:t> </a:t>
            </a:r>
            <a:r>
              <a:rPr lang="en-GB" dirty="0" err="1"/>
              <a:t>diam</a:t>
            </a:r>
            <a:r>
              <a:rPr lang="en-GB" dirty="0"/>
              <a:t> </a:t>
            </a:r>
            <a:r>
              <a:rPr lang="en-GB" dirty="0" err="1"/>
              <a:t>nonummy</a:t>
            </a:r>
            <a:r>
              <a:rPr lang="en-GB" dirty="0"/>
              <a:t> </a:t>
            </a:r>
            <a:r>
              <a:rPr lang="en-GB" dirty="0" err="1"/>
              <a:t>nibh</a:t>
            </a:r>
            <a:r>
              <a:rPr lang="en-GB" dirty="0"/>
              <a:t> Lorem ipsum </a:t>
            </a:r>
            <a:r>
              <a:rPr lang="en-GB" dirty="0" err="1"/>
              <a:t>dolor</a:t>
            </a:r>
            <a:r>
              <a:rPr lang="en-GB" dirty="0"/>
              <a:t> sit </a:t>
            </a:r>
            <a:r>
              <a:rPr lang="en-GB" dirty="0" err="1"/>
              <a:t>amet</a:t>
            </a:r>
            <a:r>
              <a:rPr lang="en-GB" dirty="0"/>
              <a:t>, </a:t>
            </a:r>
            <a:r>
              <a:rPr lang="en-GB" dirty="0" err="1"/>
              <a:t>consectetuer</a:t>
            </a:r>
            <a:r>
              <a:rPr lang="en-GB" dirty="0"/>
              <a:t> </a:t>
            </a:r>
            <a:r>
              <a:rPr lang="en-GB" dirty="0" err="1"/>
              <a:t>adipiscing</a:t>
            </a:r>
            <a:r>
              <a:rPr lang="en-GB" dirty="0"/>
              <a:t> </a:t>
            </a:r>
            <a:r>
              <a:rPr lang="en-GB" dirty="0" err="1"/>
              <a:t>elit</a:t>
            </a:r>
            <a:r>
              <a:rPr lang="en-GB" dirty="0"/>
              <a:t>, </a:t>
            </a:r>
            <a:r>
              <a:rPr lang="en-GB" dirty="0" err="1"/>
              <a:t>sed</a:t>
            </a:r>
            <a:r>
              <a:rPr lang="en-GB" dirty="0"/>
              <a:t> </a:t>
            </a:r>
            <a:r>
              <a:rPr lang="en-GB" dirty="0" err="1"/>
              <a:t>diam</a:t>
            </a:r>
            <a:r>
              <a:rPr lang="en-GB" dirty="0"/>
              <a:t> </a:t>
            </a:r>
            <a:r>
              <a:rPr lang="en-GB" dirty="0" err="1"/>
              <a:t>nonummy</a:t>
            </a:r>
            <a:r>
              <a:rPr lang="en-GB" dirty="0"/>
              <a:t> </a:t>
            </a:r>
            <a:r>
              <a:rPr lang="en-GB" dirty="0" err="1"/>
              <a:t>nibh</a:t>
            </a:r>
            <a:r>
              <a:rPr lang="en-GB" dirty="0"/>
              <a:t> </a:t>
            </a:r>
            <a:r>
              <a:rPr lang="en-GB" dirty="0" err="1"/>
              <a:t>euismod</a:t>
            </a:r>
            <a:r>
              <a:rPr lang="en-GB" dirty="0"/>
              <a:t> </a:t>
            </a:r>
            <a:r>
              <a:rPr lang="en-GB" dirty="0" err="1"/>
              <a:t>tincidunt</a:t>
            </a:r>
            <a:r>
              <a:rPr lang="en-GB" dirty="0"/>
              <a:t> </a:t>
            </a:r>
            <a:r>
              <a:rPr lang="en-GB" dirty="0" err="1"/>
              <a:t>ut</a:t>
            </a:r>
            <a:r>
              <a:rPr lang="en-GB" dirty="0"/>
              <a:t> </a:t>
            </a:r>
            <a:r>
              <a:rPr lang="en-GB" dirty="0" err="1"/>
              <a:t>laoreet</a:t>
            </a:r>
            <a:r>
              <a:rPr lang="en-GB" dirty="0"/>
              <a:t> dolore magna </a:t>
            </a:r>
            <a:r>
              <a:rPr lang="en-GB" dirty="0" err="1"/>
              <a:t>aliquam</a:t>
            </a:r>
            <a:r>
              <a:rPr lang="en-GB" dirty="0"/>
              <a:t> </a:t>
            </a:r>
            <a:r>
              <a:rPr lang="en-GB" dirty="0" err="1"/>
              <a:t>erat</a:t>
            </a:r>
            <a:r>
              <a:rPr lang="en-GB" dirty="0"/>
              <a:t> </a:t>
            </a:r>
            <a:r>
              <a:rPr lang="en-GB" dirty="0" err="1"/>
              <a:t>volutpat</a:t>
            </a:r>
            <a:r>
              <a:rPr lang="en-GB" dirty="0"/>
              <a:t>. Ut </a:t>
            </a:r>
            <a:r>
              <a:rPr lang="en-GB" dirty="0" err="1"/>
              <a:t>wisi</a:t>
            </a:r>
            <a:r>
              <a:rPr lang="en-GB" dirty="0"/>
              <a:t> </a:t>
            </a:r>
            <a:r>
              <a:rPr lang="en-GB" dirty="0" err="1"/>
              <a:t>enim</a:t>
            </a:r>
            <a:r>
              <a:rPr lang="en-GB" dirty="0"/>
              <a:t> ad minim </a:t>
            </a:r>
            <a:r>
              <a:rPr lang="en-GB" dirty="0" err="1"/>
              <a:t>veniam</a:t>
            </a:r>
            <a:r>
              <a:rPr lang="en-GB" dirty="0"/>
              <a:t>, </a:t>
            </a:r>
            <a:r>
              <a:rPr lang="en-GB" dirty="0" err="1"/>
              <a:t>quis</a:t>
            </a:r>
            <a:r>
              <a:rPr lang="en-GB" dirty="0"/>
              <a:t> </a:t>
            </a:r>
            <a:r>
              <a:rPr lang="en-GB" dirty="0" err="1"/>
              <a:t>nostrud</a:t>
            </a:r>
            <a:r>
              <a:rPr lang="en-GB" dirty="0"/>
              <a:t> </a:t>
            </a:r>
            <a:r>
              <a:rPr lang="en-GB" dirty="0" err="1"/>
              <a:t>exerci</a:t>
            </a:r>
            <a:r>
              <a:rPr lang="en-GB" dirty="0"/>
              <a:t> </a:t>
            </a:r>
            <a:r>
              <a:rPr lang="en-GB" dirty="0" err="1"/>
              <a:t>tation</a:t>
            </a:r>
            <a:r>
              <a:rPr lang="en-GB" dirty="0"/>
              <a:t> </a:t>
            </a:r>
            <a:r>
              <a:rPr lang="en-GB" dirty="0" err="1"/>
              <a:t>ullamcorper</a:t>
            </a:r>
            <a:r>
              <a:rPr lang="en-GB" dirty="0"/>
              <a:t> </a:t>
            </a:r>
            <a:r>
              <a:rPr lang="en-GB" dirty="0" err="1"/>
              <a:t>suscipit</a:t>
            </a:r>
            <a:r>
              <a:rPr lang="en-GB" dirty="0"/>
              <a:t> </a:t>
            </a:r>
            <a:r>
              <a:rPr lang="en-GB" dirty="0" err="1"/>
              <a:t>lobortis</a:t>
            </a:r>
            <a:r>
              <a:rPr lang="en-GB" dirty="0"/>
              <a:t> </a:t>
            </a:r>
            <a:r>
              <a:rPr lang="en-GB" dirty="0" err="1"/>
              <a:t>nisl</a:t>
            </a:r>
            <a:r>
              <a:rPr lang="en-GB" dirty="0"/>
              <a:t> </a:t>
            </a:r>
            <a:r>
              <a:rPr lang="en-GB" dirty="0" err="1"/>
              <a:t>ut</a:t>
            </a:r>
            <a:r>
              <a:rPr lang="en-GB" dirty="0"/>
              <a:t> </a:t>
            </a:r>
            <a:r>
              <a:rPr lang="en-GB" dirty="0" err="1"/>
              <a:t>aliquip</a:t>
            </a:r>
            <a:r>
              <a:rPr lang="en-GB" dirty="0"/>
              <a:t> ex </a:t>
            </a:r>
            <a:r>
              <a:rPr lang="en-GB" dirty="0" err="1"/>
              <a:t>ea</a:t>
            </a:r>
            <a:r>
              <a:rPr lang="en-GB" dirty="0"/>
              <a:t> </a:t>
            </a:r>
            <a:r>
              <a:rPr lang="en-GB" dirty="0" err="1"/>
              <a:t>commodo</a:t>
            </a:r>
            <a:r>
              <a:rPr lang="en-GB" dirty="0"/>
              <a:t> </a:t>
            </a:r>
            <a:r>
              <a:rPr lang="en-GB" dirty="0" err="1"/>
              <a:t>consequat</a:t>
            </a:r>
            <a:r>
              <a:rPr lang="en-GB" dirty="0"/>
              <a:t>. Lorem ipsum </a:t>
            </a:r>
            <a:r>
              <a:rPr lang="en-GB" dirty="0" err="1"/>
              <a:t>dolor</a:t>
            </a:r>
            <a:r>
              <a:rPr lang="en-GB" dirty="0"/>
              <a:t> sit </a:t>
            </a:r>
            <a:r>
              <a:rPr lang="en-GB" dirty="0" err="1"/>
              <a:t>amet</a:t>
            </a:r>
            <a:r>
              <a:rPr lang="en-GB" dirty="0"/>
              <a:t>, </a:t>
            </a:r>
            <a:r>
              <a:rPr lang="en-GB" dirty="0" err="1"/>
              <a:t>consectetuer</a:t>
            </a:r>
            <a:r>
              <a:rPr lang="en-GB" dirty="0"/>
              <a:t> </a:t>
            </a:r>
            <a:r>
              <a:rPr lang="en-GB" dirty="0" err="1"/>
              <a:t>adipiscing</a:t>
            </a:r>
            <a:r>
              <a:rPr lang="en-GB" dirty="0"/>
              <a:t> </a:t>
            </a:r>
            <a:r>
              <a:rPr lang="en-GB" dirty="0" err="1"/>
              <a:t>elit</a:t>
            </a:r>
            <a:r>
              <a:rPr lang="en-GB" dirty="0"/>
              <a:t>, </a:t>
            </a:r>
            <a:r>
              <a:rPr lang="en-GB" dirty="0" err="1"/>
              <a:t>sed</a:t>
            </a:r>
            <a:r>
              <a:rPr lang="en-GB" dirty="0"/>
              <a:t> </a:t>
            </a:r>
            <a:r>
              <a:rPr lang="en-GB" dirty="0" err="1"/>
              <a:t>diam</a:t>
            </a:r>
            <a:r>
              <a:rPr lang="en-GB" dirty="0"/>
              <a:t> </a:t>
            </a:r>
            <a:r>
              <a:rPr lang="en-GB" dirty="0" err="1"/>
              <a:t>nonummy</a:t>
            </a:r>
            <a:r>
              <a:rPr lang="en-GB" dirty="0"/>
              <a:t> </a:t>
            </a:r>
            <a:r>
              <a:rPr lang="en-GB" dirty="0" err="1"/>
              <a:t>nibh</a:t>
            </a:r>
            <a:r>
              <a:rPr lang="en-GB" dirty="0"/>
              <a:t> </a:t>
            </a:r>
            <a:r>
              <a:rPr lang="en-GB" dirty="0" err="1"/>
              <a:t>euismod</a:t>
            </a:r>
            <a:r>
              <a:rPr lang="en-GB" dirty="0"/>
              <a:t> </a:t>
            </a:r>
            <a:r>
              <a:rPr lang="en-GB" dirty="0" err="1"/>
              <a:t>tincidunt</a:t>
            </a:r>
            <a:r>
              <a:rPr lang="en-GB" dirty="0"/>
              <a:t>.</a:t>
            </a:r>
            <a:endParaRPr lang="en-US" dirty="0"/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3C3CE9EE-5F09-D847-95F9-1179A60D714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55320" y="741068"/>
            <a:ext cx="6832568" cy="1262507"/>
          </a:xfrm>
        </p:spPr>
        <p:txBody>
          <a:bodyPr/>
          <a:lstStyle>
            <a:lvl1pPr>
              <a:defRPr sz="4000"/>
            </a:lvl1pPr>
          </a:lstStyle>
          <a:p>
            <a:r>
              <a:rPr lang="en-GB" dirty="0"/>
              <a:t>Subtitle name</a:t>
            </a:r>
            <a:br>
              <a:rPr lang="en-GB" dirty="0"/>
            </a:br>
            <a:r>
              <a:rPr lang="en-GB" dirty="0"/>
              <a:t>lorem ipsum long</a:t>
            </a:r>
            <a:endParaRPr lang="en-US" dirty="0"/>
          </a:p>
        </p:txBody>
      </p:sp>
      <p:sp>
        <p:nvSpPr>
          <p:cNvPr id="21" name="Footer Placeholder 3">
            <a:extLst>
              <a:ext uri="{FF2B5EF4-FFF2-40B4-BE49-F238E27FC236}">
                <a16:creationId xmlns:a16="http://schemas.microsoft.com/office/drawing/2014/main" id="{EBEF01F2-4A47-074E-9A98-1AB491A6B4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55320" y="6212182"/>
            <a:ext cx="5760021" cy="344932"/>
          </a:xfrm>
        </p:spPr>
        <p:txBody>
          <a:bodyPr anchor="t"/>
          <a:lstStyle/>
          <a:p>
            <a:r>
              <a:rPr lang="en-US" dirty="0"/>
              <a:t>Presentation name</a:t>
            </a:r>
          </a:p>
        </p:txBody>
      </p:sp>
      <p:sp>
        <p:nvSpPr>
          <p:cNvPr id="22" name="Slide Number Placeholder 4">
            <a:extLst>
              <a:ext uri="{FF2B5EF4-FFF2-40B4-BE49-F238E27FC236}">
                <a16:creationId xmlns:a16="http://schemas.microsoft.com/office/drawing/2014/main" id="{13C932D9-9C52-AA46-9D45-4CFE4F24C2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73968" y="6212182"/>
            <a:ext cx="475488" cy="365125"/>
          </a:xfrm>
        </p:spPr>
        <p:txBody>
          <a:bodyPr anchor="t"/>
          <a:lstStyle/>
          <a:p>
            <a:fld id="{53969381-6070-C14C-AC19-9F0CCB6EE0F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8232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E0186D-5EF2-DD40-A2FB-CDB3477244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55320" y="741068"/>
            <a:ext cx="6832568" cy="1262507"/>
          </a:xfrm>
        </p:spPr>
        <p:txBody>
          <a:bodyPr/>
          <a:lstStyle>
            <a:lvl1pPr>
              <a:defRPr sz="4000"/>
            </a:lvl1pPr>
          </a:lstStyle>
          <a:p>
            <a:r>
              <a:rPr lang="en-GB" dirty="0"/>
              <a:t>Subtitle name</a:t>
            </a:r>
            <a:br>
              <a:rPr lang="en-GB" dirty="0"/>
            </a:br>
            <a:r>
              <a:rPr lang="en-GB" dirty="0"/>
              <a:t>lorem ipsum long</a:t>
            </a:r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10AB1C8D-7566-9843-86C1-6B7F315F842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55321" y="2279800"/>
            <a:ext cx="3185160" cy="732907"/>
          </a:xfrm>
        </p:spPr>
        <p:txBody>
          <a:bodyPr>
            <a:normAutofit/>
          </a:bodyPr>
          <a:lstStyle>
            <a:lvl1pPr marL="0" indent="0">
              <a:buNone/>
              <a:defRPr sz="2000" b="0" i="0">
                <a:solidFill>
                  <a:srgbClr val="2E34D1"/>
                </a:solidFill>
                <a:latin typeface="Space Grotesk Medium" pitchFamily="2" charset="77"/>
              </a:defRPr>
            </a:lvl1pPr>
          </a:lstStyle>
          <a:p>
            <a:pPr lvl="0"/>
            <a:r>
              <a:rPr lang="en-US" dirty="0"/>
              <a:t>Short subtitle dolor sit dolore magna</a:t>
            </a:r>
          </a:p>
        </p:txBody>
      </p:sp>
      <p:sp>
        <p:nvSpPr>
          <p:cNvPr id="9" name="Text Placeholder 7">
            <a:extLst>
              <a:ext uri="{FF2B5EF4-FFF2-40B4-BE49-F238E27FC236}">
                <a16:creationId xmlns:a16="http://schemas.microsoft.com/office/drawing/2014/main" id="{77AF236E-908C-7449-B554-6BA2C4A6509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54622" y="3172698"/>
            <a:ext cx="3184460" cy="2944234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GB" dirty="0" err="1"/>
              <a:t>Consectetuer</a:t>
            </a:r>
            <a:r>
              <a:rPr lang="en-GB" dirty="0"/>
              <a:t> </a:t>
            </a:r>
            <a:r>
              <a:rPr lang="en-GB" dirty="0" err="1"/>
              <a:t>adipiscing</a:t>
            </a:r>
            <a:r>
              <a:rPr lang="en-GB" dirty="0"/>
              <a:t> </a:t>
            </a:r>
            <a:r>
              <a:rPr lang="en-GB" dirty="0" err="1"/>
              <a:t>elit</a:t>
            </a:r>
            <a:r>
              <a:rPr lang="en-GB" dirty="0"/>
              <a:t>, </a:t>
            </a:r>
            <a:r>
              <a:rPr lang="en-GB" dirty="0" err="1"/>
              <a:t>sed</a:t>
            </a:r>
            <a:r>
              <a:rPr lang="en-GB" dirty="0"/>
              <a:t> </a:t>
            </a:r>
            <a:r>
              <a:rPr lang="en-GB" dirty="0" err="1"/>
              <a:t>diam</a:t>
            </a:r>
            <a:r>
              <a:rPr lang="en-GB" dirty="0"/>
              <a:t> </a:t>
            </a:r>
            <a:r>
              <a:rPr lang="en-GB" dirty="0" err="1"/>
              <a:t>nonummy</a:t>
            </a:r>
            <a:r>
              <a:rPr lang="en-GB" dirty="0"/>
              <a:t> </a:t>
            </a:r>
            <a:r>
              <a:rPr lang="en-GB" dirty="0" err="1"/>
              <a:t>nibh</a:t>
            </a:r>
            <a:r>
              <a:rPr lang="en-GB" dirty="0"/>
              <a:t> Lorem ipsum </a:t>
            </a:r>
            <a:r>
              <a:rPr lang="en-GB" dirty="0" err="1"/>
              <a:t>dolor</a:t>
            </a:r>
            <a:r>
              <a:rPr lang="en-GB" dirty="0"/>
              <a:t> sit </a:t>
            </a:r>
            <a:r>
              <a:rPr lang="en-GB" dirty="0" err="1"/>
              <a:t>amet</a:t>
            </a:r>
            <a:r>
              <a:rPr lang="en-GB" dirty="0"/>
              <a:t>, </a:t>
            </a:r>
            <a:r>
              <a:rPr lang="en-GB" dirty="0" err="1"/>
              <a:t>consectetuer</a:t>
            </a:r>
            <a:r>
              <a:rPr lang="en-GB" dirty="0"/>
              <a:t> </a:t>
            </a:r>
            <a:r>
              <a:rPr lang="en-GB" dirty="0" err="1"/>
              <a:t>adipiscing</a:t>
            </a:r>
            <a:r>
              <a:rPr lang="en-GB" dirty="0"/>
              <a:t> </a:t>
            </a:r>
            <a:r>
              <a:rPr lang="en-GB" dirty="0" err="1"/>
              <a:t>elit</a:t>
            </a:r>
            <a:r>
              <a:rPr lang="en-GB" dirty="0"/>
              <a:t>, </a:t>
            </a:r>
            <a:r>
              <a:rPr lang="en-GB" dirty="0" err="1"/>
              <a:t>sed</a:t>
            </a:r>
            <a:r>
              <a:rPr lang="en-GB" dirty="0"/>
              <a:t> </a:t>
            </a:r>
            <a:r>
              <a:rPr lang="en-GB" dirty="0" err="1"/>
              <a:t>diam</a:t>
            </a:r>
            <a:r>
              <a:rPr lang="en-GB" dirty="0"/>
              <a:t> </a:t>
            </a:r>
            <a:r>
              <a:rPr lang="en-GB" dirty="0" err="1"/>
              <a:t>nonummy</a:t>
            </a:r>
            <a:r>
              <a:rPr lang="en-GB" dirty="0"/>
              <a:t> </a:t>
            </a:r>
            <a:r>
              <a:rPr lang="en-GB" dirty="0" err="1"/>
              <a:t>nibh</a:t>
            </a:r>
            <a:r>
              <a:rPr lang="en-GB" dirty="0"/>
              <a:t> </a:t>
            </a:r>
            <a:r>
              <a:rPr lang="en-GB" dirty="0" err="1"/>
              <a:t>euismod</a:t>
            </a:r>
            <a:r>
              <a:rPr lang="en-GB" dirty="0"/>
              <a:t> </a:t>
            </a:r>
            <a:r>
              <a:rPr lang="en-GB" dirty="0" err="1"/>
              <a:t>tincidunt</a:t>
            </a:r>
            <a:r>
              <a:rPr lang="en-GB" dirty="0"/>
              <a:t> </a:t>
            </a:r>
            <a:r>
              <a:rPr lang="en-GB" dirty="0" err="1"/>
              <a:t>ut</a:t>
            </a:r>
            <a:r>
              <a:rPr lang="en-GB" dirty="0"/>
              <a:t> </a:t>
            </a:r>
            <a:r>
              <a:rPr lang="en-GB" dirty="0" err="1"/>
              <a:t>laoreet</a:t>
            </a:r>
            <a:r>
              <a:rPr lang="en-GB" dirty="0"/>
              <a:t> dolore magna </a:t>
            </a:r>
            <a:r>
              <a:rPr lang="en-GB" dirty="0" err="1"/>
              <a:t>aliquam</a:t>
            </a:r>
            <a:r>
              <a:rPr lang="en-GB" dirty="0"/>
              <a:t> </a:t>
            </a:r>
            <a:r>
              <a:rPr lang="en-GB" dirty="0" err="1"/>
              <a:t>erat</a:t>
            </a:r>
            <a:r>
              <a:rPr lang="en-GB" dirty="0"/>
              <a:t> </a:t>
            </a:r>
            <a:r>
              <a:rPr lang="en-GB" dirty="0" err="1"/>
              <a:t>volutpat</a:t>
            </a:r>
            <a:r>
              <a:rPr lang="en-GB" dirty="0"/>
              <a:t>. Ut </a:t>
            </a:r>
            <a:r>
              <a:rPr lang="en-GB" dirty="0" err="1"/>
              <a:t>wisi</a:t>
            </a:r>
            <a:r>
              <a:rPr lang="en-GB" dirty="0"/>
              <a:t> </a:t>
            </a:r>
            <a:r>
              <a:rPr lang="en-GB" dirty="0" err="1"/>
              <a:t>enim</a:t>
            </a:r>
            <a:r>
              <a:rPr lang="en-GB" dirty="0"/>
              <a:t> ad minim </a:t>
            </a:r>
            <a:r>
              <a:rPr lang="en-GB" dirty="0" err="1"/>
              <a:t>veniam</a:t>
            </a:r>
            <a:r>
              <a:rPr lang="en-GB" dirty="0"/>
              <a:t>, </a:t>
            </a:r>
            <a:r>
              <a:rPr lang="en-GB" dirty="0" err="1"/>
              <a:t>quis</a:t>
            </a:r>
            <a:r>
              <a:rPr lang="en-GB" dirty="0"/>
              <a:t> </a:t>
            </a:r>
            <a:r>
              <a:rPr lang="en-GB" dirty="0" err="1"/>
              <a:t>nostrud</a:t>
            </a:r>
            <a:r>
              <a:rPr lang="en-GB" dirty="0"/>
              <a:t> </a:t>
            </a:r>
            <a:r>
              <a:rPr lang="en-GB" dirty="0" err="1"/>
              <a:t>exerci</a:t>
            </a:r>
            <a:r>
              <a:rPr lang="en-GB" dirty="0"/>
              <a:t> </a:t>
            </a:r>
            <a:r>
              <a:rPr lang="en-GB" dirty="0" err="1"/>
              <a:t>tation</a:t>
            </a:r>
            <a:r>
              <a:rPr lang="en-GB" dirty="0"/>
              <a:t> </a:t>
            </a:r>
            <a:r>
              <a:rPr lang="en-GB" dirty="0" err="1"/>
              <a:t>ullamcorper</a:t>
            </a:r>
            <a:r>
              <a:rPr lang="en-GB" dirty="0"/>
              <a:t>.</a:t>
            </a:r>
            <a:endParaRPr lang="en-US" dirty="0"/>
          </a:p>
        </p:txBody>
      </p:sp>
      <p:sp>
        <p:nvSpPr>
          <p:cNvPr id="10" name="Text Placeholder 7">
            <a:extLst>
              <a:ext uri="{FF2B5EF4-FFF2-40B4-BE49-F238E27FC236}">
                <a16:creationId xmlns:a16="http://schemas.microsoft.com/office/drawing/2014/main" id="{117DD34E-063D-3544-8558-07E6B7496FC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03427" y="2279800"/>
            <a:ext cx="3185160" cy="732907"/>
          </a:xfrm>
        </p:spPr>
        <p:txBody>
          <a:bodyPr>
            <a:normAutofit/>
          </a:bodyPr>
          <a:lstStyle>
            <a:lvl1pPr marL="0" indent="0">
              <a:buNone/>
              <a:defRPr sz="2000" b="0" i="0">
                <a:solidFill>
                  <a:srgbClr val="2E34D1"/>
                </a:solidFill>
                <a:latin typeface="Space Grotesk Medium" pitchFamily="2" charset="77"/>
              </a:defRPr>
            </a:lvl1pPr>
          </a:lstStyle>
          <a:p>
            <a:pPr lvl="0"/>
            <a:r>
              <a:rPr lang="en-US" dirty="0"/>
              <a:t>Short subtitle dolor sit dolore magna</a:t>
            </a:r>
          </a:p>
        </p:txBody>
      </p:sp>
      <p:sp>
        <p:nvSpPr>
          <p:cNvPr id="15" name="Text Placeholder 7">
            <a:extLst>
              <a:ext uri="{FF2B5EF4-FFF2-40B4-BE49-F238E27FC236}">
                <a16:creationId xmlns:a16="http://schemas.microsoft.com/office/drawing/2014/main" id="{A9ACEB0C-0E5A-E84E-98DC-0866BA5F9A1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302727" y="3172698"/>
            <a:ext cx="3185161" cy="2944234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GB" dirty="0" err="1"/>
              <a:t>Consectetuer</a:t>
            </a:r>
            <a:r>
              <a:rPr lang="en-GB" dirty="0"/>
              <a:t> </a:t>
            </a:r>
            <a:r>
              <a:rPr lang="en-GB" dirty="0" err="1"/>
              <a:t>adipiscing</a:t>
            </a:r>
            <a:r>
              <a:rPr lang="en-GB" dirty="0"/>
              <a:t> </a:t>
            </a:r>
            <a:r>
              <a:rPr lang="en-GB" dirty="0" err="1"/>
              <a:t>elit</a:t>
            </a:r>
            <a:r>
              <a:rPr lang="en-GB" dirty="0"/>
              <a:t>, </a:t>
            </a:r>
            <a:r>
              <a:rPr lang="en-GB" dirty="0" err="1"/>
              <a:t>sed</a:t>
            </a:r>
            <a:r>
              <a:rPr lang="en-GB" dirty="0"/>
              <a:t> </a:t>
            </a:r>
            <a:r>
              <a:rPr lang="en-GB" dirty="0" err="1"/>
              <a:t>diam</a:t>
            </a:r>
            <a:r>
              <a:rPr lang="en-GB" dirty="0"/>
              <a:t> </a:t>
            </a:r>
            <a:r>
              <a:rPr lang="en-GB" dirty="0" err="1"/>
              <a:t>nonummy</a:t>
            </a:r>
            <a:r>
              <a:rPr lang="en-GB" dirty="0"/>
              <a:t> </a:t>
            </a:r>
            <a:r>
              <a:rPr lang="en-GB" dirty="0" err="1"/>
              <a:t>nibh</a:t>
            </a:r>
            <a:r>
              <a:rPr lang="en-GB" dirty="0"/>
              <a:t> Lorem ipsum </a:t>
            </a:r>
            <a:r>
              <a:rPr lang="en-GB" dirty="0" err="1"/>
              <a:t>dolor</a:t>
            </a:r>
            <a:r>
              <a:rPr lang="en-GB" dirty="0"/>
              <a:t> sit </a:t>
            </a:r>
            <a:r>
              <a:rPr lang="en-GB" dirty="0" err="1"/>
              <a:t>amet</a:t>
            </a:r>
            <a:r>
              <a:rPr lang="en-GB" dirty="0"/>
              <a:t>, </a:t>
            </a:r>
            <a:r>
              <a:rPr lang="en-GB" dirty="0" err="1"/>
              <a:t>consectetuer</a:t>
            </a:r>
            <a:r>
              <a:rPr lang="en-GB" dirty="0"/>
              <a:t> </a:t>
            </a:r>
            <a:r>
              <a:rPr lang="en-GB" dirty="0" err="1"/>
              <a:t>adipiscing</a:t>
            </a:r>
            <a:r>
              <a:rPr lang="en-GB" dirty="0"/>
              <a:t> </a:t>
            </a:r>
            <a:r>
              <a:rPr lang="en-GB" dirty="0" err="1"/>
              <a:t>elit</a:t>
            </a:r>
            <a:r>
              <a:rPr lang="en-GB" dirty="0"/>
              <a:t>, </a:t>
            </a:r>
            <a:r>
              <a:rPr lang="en-GB" dirty="0" err="1"/>
              <a:t>sed</a:t>
            </a:r>
            <a:r>
              <a:rPr lang="en-GB" dirty="0"/>
              <a:t> </a:t>
            </a:r>
            <a:r>
              <a:rPr lang="en-GB" dirty="0" err="1"/>
              <a:t>diam</a:t>
            </a:r>
            <a:r>
              <a:rPr lang="en-GB" dirty="0"/>
              <a:t> </a:t>
            </a:r>
            <a:r>
              <a:rPr lang="en-GB" dirty="0" err="1"/>
              <a:t>nonummy</a:t>
            </a:r>
            <a:r>
              <a:rPr lang="en-GB" dirty="0"/>
              <a:t> </a:t>
            </a:r>
            <a:r>
              <a:rPr lang="en-GB" dirty="0" err="1"/>
              <a:t>nibh</a:t>
            </a:r>
            <a:r>
              <a:rPr lang="en-GB" dirty="0"/>
              <a:t> </a:t>
            </a:r>
            <a:r>
              <a:rPr lang="en-GB" dirty="0" err="1"/>
              <a:t>euismod</a:t>
            </a:r>
            <a:r>
              <a:rPr lang="en-GB" dirty="0"/>
              <a:t> </a:t>
            </a:r>
            <a:r>
              <a:rPr lang="en-GB" dirty="0" err="1"/>
              <a:t>tincidunt</a:t>
            </a:r>
            <a:r>
              <a:rPr lang="en-GB" dirty="0"/>
              <a:t> </a:t>
            </a:r>
            <a:r>
              <a:rPr lang="en-GB" dirty="0" err="1"/>
              <a:t>ut</a:t>
            </a:r>
            <a:r>
              <a:rPr lang="en-GB" dirty="0"/>
              <a:t> </a:t>
            </a:r>
            <a:r>
              <a:rPr lang="en-GB" dirty="0" err="1"/>
              <a:t>laoreet</a:t>
            </a:r>
            <a:r>
              <a:rPr lang="en-GB" dirty="0"/>
              <a:t> dolore magna </a:t>
            </a:r>
            <a:r>
              <a:rPr lang="en-GB" dirty="0" err="1"/>
              <a:t>aliquam</a:t>
            </a:r>
            <a:r>
              <a:rPr lang="en-GB" dirty="0"/>
              <a:t> </a:t>
            </a:r>
            <a:r>
              <a:rPr lang="en-GB" dirty="0" err="1"/>
              <a:t>erat</a:t>
            </a:r>
            <a:r>
              <a:rPr lang="en-GB" dirty="0"/>
              <a:t> </a:t>
            </a:r>
            <a:r>
              <a:rPr lang="en-GB" dirty="0" err="1"/>
              <a:t>volutpat</a:t>
            </a:r>
            <a:r>
              <a:rPr lang="en-GB" dirty="0"/>
              <a:t>. Ut </a:t>
            </a:r>
            <a:r>
              <a:rPr lang="en-GB" dirty="0" err="1"/>
              <a:t>wisi</a:t>
            </a:r>
            <a:r>
              <a:rPr lang="en-GB" dirty="0"/>
              <a:t> </a:t>
            </a:r>
            <a:r>
              <a:rPr lang="en-GB" dirty="0" err="1"/>
              <a:t>enim</a:t>
            </a:r>
            <a:r>
              <a:rPr lang="en-GB" dirty="0"/>
              <a:t> ad minim </a:t>
            </a:r>
            <a:r>
              <a:rPr lang="en-GB" dirty="0" err="1"/>
              <a:t>veniam</a:t>
            </a:r>
            <a:r>
              <a:rPr lang="en-GB" dirty="0"/>
              <a:t>, </a:t>
            </a:r>
            <a:r>
              <a:rPr lang="en-GB" dirty="0" err="1"/>
              <a:t>quis</a:t>
            </a:r>
            <a:r>
              <a:rPr lang="en-GB" dirty="0"/>
              <a:t> </a:t>
            </a:r>
            <a:r>
              <a:rPr lang="en-GB" dirty="0" err="1"/>
              <a:t>nostrud</a:t>
            </a:r>
            <a:r>
              <a:rPr lang="en-GB" dirty="0"/>
              <a:t> </a:t>
            </a:r>
            <a:r>
              <a:rPr lang="en-GB" dirty="0" err="1"/>
              <a:t>exerci</a:t>
            </a:r>
            <a:r>
              <a:rPr lang="en-GB" dirty="0"/>
              <a:t> </a:t>
            </a:r>
            <a:r>
              <a:rPr lang="en-GB" dirty="0" err="1"/>
              <a:t>tation</a:t>
            </a:r>
            <a:r>
              <a:rPr lang="en-GB" dirty="0"/>
              <a:t> </a:t>
            </a:r>
            <a:r>
              <a:rPr lang="en-GB" dirty="0" err="1"/>
              <a:t>ullamcorper</a:t>
            </a:r>
            <a:r>
              <a:rPr lang="en-GB" dirty="0"/>
              <a:t>.</a:t>
            </a:r>
            <a:endParaRPr lang="en-US" dirty="0"/>
          </a:p>
        </p:txBody>
      </p:sp>
      <p:sp>
        <p:nvSpPr>
          <p:cNvPr id="16" name="Text Placeholder 7">
            <a:extLst>
              <a:ext uri="{FF2B5EF4-FFF2-40B4-BE49-F238E27FC236}">
                <a16:creationId xmlns:a16="http://schemas.microsoft.com/office/drawing/2014/main" id="{772D5925-2ACA-B14E-9384-DC6451D6E85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952233" y="2279800"/>
            <a:ext cx="3185160" cy="732907"/>
          </a:xfrm>
        </p:spPr>
        <p:txBody>
          <a:bodyPr>
            <a:normAutofit/>
          </a:bodyPr>
          <a:lstStyle>
            <a:lvl1pPr marL="0" indent="0">
              <a:buNone/>
              <a:defRPr sz="2000" b="0" i="0">
                <a:solidFill>
                  <a:srgbClr val="2E34D1"/>
                </a:solidFill>
                <a:latin typeface="Space Grotesk Medium" pitchFamily="2" charset="77"/>
              </a:defRPr>
            </a:lvl1pPr>
          </a:lstStyle>
          <a:p>
            <a:pPr lvl="0"/>
            <a:r>
              <a:rPr lang="en-US" dirty="0"/>
              <a:t>Short subtitle dolor sit dolore magna</a:t>
            </a:r>
          </a:p>
        </p:txBody>
      </p:sp>
      <p:sp>
        <p:nvSpPr>
          <p:cNvPr id="17" name="Text Placeholder 7">
            <a:extLst>
              <a:ext uri="{FF2B5EF4-FFF2-40B4-BE49-F238E27FC236}">
                <a16:creationId xmlns:a16="http://schemas.microsoft.com/office/drawing/2014/main" id="{8A5CEC0E-7A24-7846-9AD5-63784A7ECFB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951533" y="3172698"/>
            <a:ext cx="3185161" cy="2944234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GB" dirty="0" err="1"/>
              <a:t>Consectetuer</a:t>
            </a:r>
            <a:r>
              <a:rPr lang="en-GB" dirty="0"/>
              <a:t> </a:t>
            </a:r>
            <a:r>
              <a:rPr lang="en-GB" dirty="0" err="1"/>
              <a:t>adipiscing</a:t>
            </a:r>
            <a:r>
              <a:rPr lang="en-GB" dirty="0"/>
              <a:t> </a:t>
            </a:r>
            <a:r>
              <a:rPr lang="en-GB" dirty="0" err="1"/>
              <a:t>elit</a:t>
            </a:r>
            <a:r>
              <a:rPr lang="en-GB" dirty="0"/>
              <a:t>, </a:t>
            </a:r>
            <a:r>
              <a:rPr lang="en-GB" dirty="0" err="1"/>
              <a:t>sed</a:t>
            </a:r>
            <a:r>
              <a:rPr lang="en-GB" dirty="0"/>
              <a:t> </a:t>
            </a:r>
            <a:r>
              <a:rPr lang="en-GB" dirty="0" err="1"/>
              <a:t>diam</a:t>
            </a:r>
            <a:r>
              <a:rPr lang="en-GB" dirty="0"/>
              <a:t> </a:t>
            </a:r>
            <a:r>
              <a:rPr lang="en-GB" dirty="0" err="1"/>
              <a:t>nonummy</a:t>
            </a:r>
            <a:r>
              <a:rPr lang="en-GB" dirty="0"/>
              <a:t> </a:t>
            </a:r>
            <a:r>
              <a:rPr lang="en-GB" dirty="0" err="1"/>
              <a:t>nibh</a:t>
            </a:r>
            <a:r>
              <a:rPr lang="en-GB" dirty="0"/>
              <a:t> Lorem ipsum </a:t>
            </a:r>
            <a:r>
              <a:rPr lang="en-GB" dirty="0" err="1"/>
              <a:t>dolor</a:t>
            </a:r>
            <a:r>
              <a:rPr lang="en-GB" dirty="0"/>
              <a:t> sit </a:t>
            </a:r>
            <a:r>
              <a:rPr lang="en-GB" dirty="0" err="1"/>
              <a:t>amet</a:t>
            </a:r>
            <a:r>
              <a:rPr lang="en-GB" dirty="0"/>
              <a:t>, </a:t>
            </a:r>
            <a:r>
              <a:rPr lang="en-GB" dirty="0" err="1"/>
              <a:t>consectetuer</a:t>
            </a:r>
            <a:r>
              <a:rPr lang="en-GB" dirty="0"/>
              <a:t> </a:t>
            </a:r>
            <a:r>
              <a:rPr lang="en-GB" dirty="0" err="1"/>
              <a:t>adipiscing</a:t>
            </a:r>
            <a:r>
              <a:rPr lang="en-GB" dirty="0"/>
              <a:t> </a:t>
            </a:r>
            <a:r>
              <a:rPr lang="en-GB" dirty="0" err="1"/>
              <a:t>elit</a:t>
            </a:r>
            <a:r>
              <a:rPr lang="en-GB" dirty="0"/>
              <a:t>, </a:t>
            </a:r>
            <a:r>
              <a:rPr lang="en-GB" dirty="0" err="1"/>
              <a:t>sed</a:t>
            </a:r>
            <a:r>
              <a:rPr lang="en-GB" dirty="0"/>
              <a:t> </a:t>
            </a:r>
            <a:r>
              <a:rPr lang="en-GB" dirty="0" err="1"/>
              <a:t>diam</a:t>
            </a:r>
            <a:r>
              <a:rPr lang="en-GB" dirty="0"/>
              <a:t> </a:t>
            </a:r>
            <a:r>
              <a:rPr lang="en-GB" dirty="0" err="1"/>
              <a:t>nonummy</a:t>
            </a:r>
            <a:r>
              <a:rPr lang="en-GB" dirty="0"/>
              <a:t> </a:t>
            </a:r>
            <a:r>
              <a:rPr lang="en-GB" dirty="0" err="1"/>
              <a:t>nibh</a:t>
            </a:r>
            <a:r>
              <a:rPr lang="en-GB" dirty="0"/>
              <a:t> </a:t>
            </a:r>
            <a:r>
              <a:rPr lang="en-GB" dirty="0" err="1"/>
              <a:t>euismod</a:t>
            </a:r>
            <a:r>
              <a:rPr lang="en-GB" dirty="0"/>
              <a:t> </a:t>
            </a:r>
            <a:r>
              <a:rPr lang="en-GB" dirty="0" err="1"/>
              <a:t>tincidunt</a:t>
            </a:r>
            <a:r>
              <a:rPr lang="en-GB" dirty="0"/>
              <a:t> </a:t>
            </a:r>
            <a:r>
              <a:rPr lang="en-GB" dirty="0" err="1"/>
              <a:t>ut</a:t>
            </a:r>
            <a:r>
              <a:rPr lang="en-GB" dirty="0"/>
              <a:t> </a:t>
            </a:r>
            <a:r>
              <a:rPr lang="en-GB" dirty="0" err="1"/>
              <a:t>laoreet</a:t>
            </a:r>
            <a:r>
              <a:rPr lang="en-GB" dirty="0"/>
              <a:t> dolore magna </a:t>
            </a:r>
            <a:r>
              <a:rPr lang="en-GB" dirty="0" err="1"/>
              <a:t>aliquam</a:t>
            </a:r>
            <a:r>
              <a:rPr lang="en-GB" dirty="0"/>
              <a:t> </a:t>
            </a:r>
            <a:r>
              <a:rPr lang="en-GB" dirty="0" err="1"/>
              <a:t>erat</a:t>
            </a:r>
            <a:r>
              <a:rPr lang="en-GB" dirty="0"/>
              <a:t> </a:t>
            </a:r>
            <a:r>
              <a:rPr lang="en-GB" dirty="0" err="1"/>
              <a:t>volutpat</a:t>
            </a:r>
            <a:r>
              <a:rPr lang="en-GB" dirty="0"/>
              <a:t>. Ut </a:t>
            </a:r>
            <a:r>
              <a:rPr lang="en-GB" dirty="0" err="1"/>
              <a:t>wisi</a:t>
            </a:r>
            <a:r>
              <a:rPr lang="en-GB" dirty="0"/>
              <a:t> </a:t>
            </a:r>
            <a:r>
              <a:rPr lang="en-GB" dirty="0" err="1"/>
              <a:t>enim</a:t>
            </a:r>
            <a:r>
              <a:rPr lang="en-GB" dirty="0"/>
              <a:t> ad minim </a:t>
            </a:r>
            <a:r>
              <a:rPr lang="en-GB" dirty="0" err="1"/>
              <a:t>veniam</a:t>
            </a:r>
            <a:r>
              <a:rPr lang="en-GB" dirty="0"/>
              <a:t>, </a:t>
            </a:r>
            <a:r>
              <a:rPr lang="en-GB" dirty="0" err="1"/>
              <a:t>quis</a:t>
            </a:r>
            <a:r>
              <a:rPr lang="en-GB" dirty="0"/>
              <a:t> </a:t>
            </a:r>
            <a:r>
              <a:rPr lang="en-GB" dirty="0" err="1"/>
              <a:t>nostrud</a:t>
            </a:r>
            <a:r>
              <a:rPr lang="en-GB" dirty="0"/>
              <a:t> </a:t>
            </a:r>
            <a:r>
              <a:rPr lang="en-GB" dirty="0" err="1"/>
              <a:t>exerci</a:t>
            </a:r>
            <a:r>
              <a:rPr lang="en-GB" dirty="0"/>
              <a:t> </a:t>
            </a:r>
            <a:r>
              <a:rPr lang="en-GB" dirty="0" err="1"/>
              <a:t>tation</a:t>
            </a:r>
            <a:r>
              <a:rPr lang="en-GB" dirty="0"/>
              <a:t> </a:t>
            </a:r>
            <a:r>
              <a:rPr lang="en-GB" dirty="0" err="1"/>
              <a:t>ullamcorper</a:t>
            </a:r>
            <a:r>
              <a:rPr lang="en-GB" dirty="0"/>
              <a:t>.</a:t>
            </a:r>
            <a:endParaRPr lang="en-US" dirty="0"/>
          </a:p>
        </p:txBody>
      </p:sp>
      <p:sp>
        <p:nvSpPr>
          <p:cNvPr id="18" name="Footer Placeholder 3">
            <a:extLst>
              <a:ext uri="{FF2B5EF4-FFF2-40B4-BE49-F238E27FC236}">
                <a16:creationId xmlns:a16="http://schemas.microsoft.com/office/drawing/2014/main" id="{388E1294-6D5F-3943-8D82-D6CD173B40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55320" y="6212182"/>
            <a:ext cx="5760021" cy="344932"/>
          </a:xfrm>
        </p:spPr>
        <p:txBody>
          <a:bodyPr anchor="t"/>
          <a:lstStyle/>
          <a:p>
            <a:r>
              <a:rPr lang="en-US" dirty="0"/>
              <a:t>Presentation name</a:t>
            </a:r>
          </a:p>
        </p:txBody>
      </p:sp>
      <p:sp>
        <p:nvSpPr>
          <p:cNvPr id="19" name="Slide Number Placeholder 4">
            <a:extLst>
              <a:ext uri="{FF2B5EF4-FFF2-40B4-BE49-F238E27FC236}">
                <a16:creationId xmlns:a16="http://schemas.microsoft.com/office/drawing/2014/main" id="{E09680DF-DA23-5446-B0D4-85C80DD5DE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73968" y="6212182"/>
            <a:ext cx="475488" cy="365125"/>
          </a:xfrm>
        </p:spPr>
        <p:txBody>
          <a:bodyPr anchor="t"/>
          <a:lstStyle/>
          <a:p>
            <a:fld id="{53969381-6070-C14C-AC19-9F0CCB6EE0F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4727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">
    <p:bg>
      <p:bgPr>
        <a:solidFill>
          <a:srgbClr val="2E34D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9BAFD4-14C8-DF4F-9B7E-EC9E4551AEA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55320" y="741068"/>
            <a:ext cx="10994136" cy="5037940"/>
          </a:xfrm>
        </p:spPr>
        <p:txBody>
          <a:bodyPr anchor="ctr"/>
          <a:lstStyle>
            <a:lvl1pPr>
              <a:defRPr sz="6000">
                <a:solidFill>
                  <a:srgbClr val="FFFFFF"/>
                </a:solidFill>
              </a:defRPr>
            </a:lvl1pPr>
          </a:lstStyle>
          <a:p>
            <a:r>
              <a:rPr lang="en-GB" dirty="0"/>
              <a:t>„Lorem ipsum </a:t>
            </a:r>
            <a:r>
              <a:rPr lang="en-GB" dirty="0" err="1"/>
              <a:t>dolor</a:t>
            </a:r>
            <a:r>
              <a:rPr lang="en-GB" dirty="0"/>
              <a:t> sit </a:t>
            </a:r>
            <a:r>
              <a:rPr lang="en-GB" dirty="0" err="1"/>
              <a:t>amet</a:t>
            </a:r>
            <a:r>
              <a:rPr lang="en-GB" dirty="0"/>
              <a:t>, </a:t>
            </a:r>
            <a:r>
              <a:rPr lang="en-GB" dirty="0" err="1"/>
              <a:t>consectetuer</a:t>
            </a:r>
            <a:r>
              <a:rPr lang="en-GB" dirty="0"/>
              <a:t> </a:t>
            </a:r>
            <a:r>
              <a:rPr lang="en-GB" dirty="0" err="1"/>
              <a:t>adipiscing</a:t>
            </a:r>
            <a:r>
              <a:rPr lang="en-GB" dirty="0"/>
              <a:t> </a:t>
            </a:r>
            <a:r>
              <a:rPr lang="en-GB" dirty="0" err="1"/>
              <a:t>sed</a:t>
            </a:r>
            <a:r>
              <a:rPr lang="en-GB" dirty="0"/>
              <a:t> </a:t>
            </a:r>
            <a:r>
              <a:rPr lang="en-GB" dirty="0" err="1"/>
              <a:t>diam</a:t>
            </a:r>
            <a:r>
              <a:rPr lang="en-GB" dirty="0"/>
              <a:t>“</a:t>
            </a:r>
            <a:endParaRPr lang="en-US" dirty="0"/>
          </a:p>
        </p:txBody>
      </p:sp>
      <p:sp>
        <p:nvSpPr>
          <p:cNvPr id="13" name="Footer Placeholder 3">
            <a:extLst>
              <a:ext uri="{FF2B5EF4-FFF2-40B4-BE49-F238E27FC236}">
                <a16:creationId xmlns:a16="http://schemas.microsoft.com/office/drawing/2014/main" id="{B4ECD8BB-E8B8-A642-86E4-03FB3C475C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55320" y="6212182"/>
            <a:ext cx="5760021" cy="344932"/>
          </a:xfrm>
        </p:spPr>
        <p:txBody>
          <a:bodyPr anchor="t"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/>
              <a:t>Presentation name</a:t>
            </a:r>
            <a:endParaRPr lang="en-US" dirty="0"/>
          </a:p>
        </p:txBody>
      </p:sp>
      <p:sp>
        <p:nvSpPr>
          <p:cNvPr id="14" name="Slide Number Placeholder 4">
            <a:extLst>
              <a:ext uri="{FF2B5EF4-FFF2-40B4-BE49-F238E27FC236}">
                <a16:creationId xmlns:a16="http://schemas.microsoft.com/office/drawing/2014/main" id="{DAF5DAD8-2FAC-EF41-8DF8-A00100F85B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73968" y="6212182"/>
            <a:ext cx="475488" cy="365125"/>
          </a:xfrm>
        </p:spPr>
        <p:txBody>
          <a:bodyPr anchor="t"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53969381-6070-C14C-AC19-9F0CCB6EE0F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5065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ft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E0186D-5EF2-DD40-A2FB-CDB3477244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5999" y="741068"/>
            <a:ext cx="5078009" cy="1262507"/>
          </a:xfrm>
        </p:spPr>
        <p:txBody>
          <a:bodyPr/>
          <a:lstStyle>
            <a:lvl1pPr>
              <a:defRPr sz="4000"/>
            </a:lvl1pPr>
          </a:lstStyle>
          <a:p>
            <a:r>
              <a:rPr lang="en-GB" dirty="0"/>
              <a:t>Subtitle name</a:t>
            </a:r>
            <a:br>
              <a:rPr lang="en-GB" dirty="0"/>
            </a:br>
            <a:r>
              <a:rPr lang="en-GB" dirty="0"/>
              <a:t>lorem ipsum long</a:t>
            </a:r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10AB1C8D-7566-9843-86C1-6B7F315F842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096000" y="2279800"/>
            <a:ext cx="5078667" cy="732907"/>
          </a:xfrm>
        </p:spPr>
        <p:txBody>
          <a:bodyPr>
            <a:normAutofit/>
          </a:bodyPr>
          <a:lstStyle>
            <a:lvl1pPr marL="0" indent="0">
              <a:buNone/>
              <a:defRPr sz="2000" b="0" i="0">
                <a:solidFill>
                  <a:srgbClr val="2E34D1"/>
                </a:solidFill>
                <a:latin typeface="Space Grotesk Medium" pitchFamily="2" charset="77"/>
              </a:defRPr>
            </a:lvl1pPr>
          </a:lstStyle>
          <a:p>
            <a:pPr lvl="0"/>
            <a:r>
              <a:rPr lang="en-US" dirty="0"/>
              <a:t>Short subtitle dolor sit </a:t>
            </a:r>
            <a:r>
              <a:rPr lang="en-US" dirty="0" err="1"/>
              <a:t>amet</a:t>
            </a:r>
            <a:endParaRPr lang="en-US" dirty="0"/>
          </a:p>
        </p:txBody>
      </p:sp>
      <p:sp>
        <p:nvSpPr>
          <p:cNvPr id="9" name="Text Placeholder 7">
            <a:extLst>
              <a:ext uri="{FF2B5EF4-FFF2-40B4-BE49-F238E27FC236}">
                <a16:creationId xmlns:a16="http://schemas.microsoft.com/office/drawing/2014/main" id="{77AF236E-908C-7449-B554-6BA2C4A6509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5301" y="3036272"/>
            <a:ext cx="5078667" cy="3080659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GB" dirty="0"/>
              <a:t>Lorem ipsum </a:t>
            </a:r>
            <a:r>
              <a:rPr lang="en-GB" dirty="0" err="1"/>
              <a:t>dolor</a:t>
            </a:r>
            <a:r>
              <a:rPr lang="en-GB" dirty="0"/>
              <a:t> sit </a:t>
            </a:r>
            <a:r>
              <a:rPr lang="en-GB" dirty="0" err="1"/>
              <a:t>amet</a:t>
            </a:r>
            <a:r>
              <a:rPr lang="en-GB" dirty="0"/>
              <a:t>, </a:t>
            </a:r>
            <a:r>
              <a:rPr lang="en-GB" dirty="0" err="1"/>
              <a:t>consectetuer</a:t>
            </a:r>
            <a:r>
              <a:rPr lang="en-GB" dirty="0"/>
              <a:t> </a:t>
            </a:r>
            <a:r>
              <a:rPr lang="en-GB" dirty="0" err="1"/>
              <a:t>adipiscing</a:t>
            </a:r>
            <a:r>
              <a:rPr lang="en-GB" dirty="0"/>
              <a:t> </a:t>
            </a:r>
            <a:r>
              <a:rPr lang="en-GB" dirty="0" err="1"/>
              <a:t>elit</a:t>
            </a:r>
            <a:r>
              <a:rPr lang="en-GB" dirty="0"/>
              <a:t>, </a:t>
            </a:r>
            <a:r>
              <a:rPr lang="en-GB" dirty="0" err="1"/>
              <a:t>sed</a:t>
            </a:r>
            <a:r>
              <a:rPr lang="en-GB" dirty="0"/>
              <a:t> </a:t>
            </a:r>
            <a:r>
              <a:rPr lang="en-GB" dirty="0" err="1"/>
              <a:t>diam</a:t>
            </a:r>
            <a:r>
              <a:rPr lang="en-GB" dirty="0"/>
              <a:t> </a:t>
            </a:r>
            <a:r>
              <a:rPr lang="en-GB" dirty="0" err="1"/>
              <a:t>nonummy</a:t>
            </a:r>
            <a:r>
              <a:rPr lang="en-GB" dirty="0"/>
              <a:t> </a:t>
            </a:r>
            <a:r>
              <a:rPr lang="en-GB" dirty="0" err="1"/>
              <a:t>nibh</a:t>
            </a:r>
            <a:r>
              <a:rPr lang="en-GB" dirty="0"/>
              <a:t> Lorem ipsum </a:t>
            </a:r>
            <a:r>
              <a:rPr lang="en-GB" dirty="0" err="1"/>
              <a:t>dolor</a:t>
            </a:r>
            <a:r>
              <a:rPr lang="en-GB" dirty="0"/>
              <a:t> sit </a:t>
            </a:r>
            <a:r>
              <a:rPr lang="en-GB" dirty="0" err="1"/>
              <a:t>amet</a:t>
            </a:r>
            <a:r>
              <a:rPr lang="en-GB" dirty="0"/>
              <a:t>, </a:t>
            </a:r>
            <a:r>
              <a:rPr lang="en-GB" dirty="0" err="1"/>
              <a:t>consectetuer</a:t>
            </a:r>
            <a:r>
              <a:rPr lang="en-GB" dirty="0"/>
              <a:t> </a:t>
            </a:r>
            <a:r>
              <a:rPr lang="en-GB" dirty="0" err="1"/>
              <a:t>adipiscing</a:t>
            </a:r>
            <a:r>
              <a:rPr lang="en-GB" dirty="0"/>
              <a:t> </a:t>
            </a:r>
            <a:r>
              <a:rPr lang="en-GB" dirty="0" err="1"/>
              <a:t>elit</a:t>
            </a:r>
            <a:r>
              <a:rPr lang="en-GB" dirty="0"/>
              <a:t>, </a:t>
            </a:r>
            <a:r>
              <a:rPr lang="en-GB" dirty="0" err="1"/>
              <a:t>sed</a:t>
            </a:r>
            <a:r>
              <a:rPr lang="en-GB" dirty="0"/>
              <a:t> </a:t>
            </a:r>
            <a:r>
              <a:rPr lang="en-GB" dirty="0" err="1"/>
              <a:t>diam</a:t>
            </a:r>
            <a:r>
              <a:rPr lang="en-GB" dirty="0"/>
              <a:t> </a:t>
            </a:r>
            <a:r>
              <a:rPr lang="en-GB" dirty="0" err="1"/>
              <a:t>nonummy</a:t>
            </a:r>
            <a:r>
              <a:rPr lang="en-GB" dirty="0"/>
              <a:t> </a:t>
            </a:r>
            <a:r>
              <a:rPr lang="en-GB" dirty="0" err="1"/>
              <a:t>nibh</a:t>
            </a:r>
            <a:r>
              <a:rPr lang="en-GB" dirty="0"/>
              <a:t> </a:t>
            </a:r>
            <a:r>
              <a:rPr lang="en-GB" dirty="0" err="1"/>
              <a:t>euismod</a:t>
            </a:r>
            <a:r>
              <a:rPr lang="en-GB" dirty="0"/>
              <a:t> </a:t>
            </a:r>
            <a:r>
              <a:rPr lang="en-GB" dirty="0" err="1"/>
              <a:t>tincidunt</a:t>
            </a:r>
            <a:r>
              <a:rPr lang="en-GB" dirty="0"/>
              <a:t> </a:t>
            </a:r>
            <a:r>
              <a:rPr lang="en-GB" dirty="0" err="1"/>
              <a:t>ut</a:t>
            </a:r>
            <a:r>
              <a:rPr lang="en-GB" dirty="0"/>
              <a:t> </a:t>
            </a:r>
            <a:r>
              <a:rPr lang="en-GB" dirty="0" err="1"/>
              <a:t>laoreet</a:t>
            </a:r>
            <a:r>
              <a:rPr lang="en-GB" dirty="0"/>
              <a:t> dolore magna </a:t>
            </a:r>
            <a:r>
              <a:rPr lang="en-GB" dirty="0" err="1"/>
              <a:t>aliquam</a:t>
            </a:r>
            <a:r>
              <a:rPr lang="en-GB" dirty="0"/>
              <a:t> </a:t>
            </a:r>
            <a:r>
              <a:rPr lang="en-GB" dirty="0" err="1"/>
              <a:t>erat</a:t>
            </a:r>
            <a:r>
              <a:rPr lang="en-GB" dirty="0"/>
              <a:t> </a:t>
            </a:r>
            <a:r>
              <a:rPr lang="en-GB" dirty="0" err="1"/>
              <a:t>volutpat</a:t>
            </a:r>
            <a:r>
              <a:rPr lang="en-GB" dirty="0"/>
              <a:t>. Ut </a:t>
            </a:r>
            <a:r>
              <a:rPr lang="en-GB" dirty="0" err="1"/>
              <a:t>wisi</a:t>
            </a:r>
            <a:r>
              <a:rPr lang="en-GB" dirty="0"/>
              <a:t> </a:t>
            </a:r>
            <a:r>
              <a:rPr lang="en-GB" dirty="0" err="1"/>
              <a:t>enim</a:t>
            </a:r>
            <a:r>
              <a:rPr lang="en-GB" dirty="0"/>
              <a:t> ad minim </a:t>
            </a:r>
            <a:r>
              <a:rPr lang="en-GB" dirty="0" err="1"/>
              <a:t>veniam</a:t>
            </a:r>
            <a:r>
              <a:rPr lang="en-GB" dirty="0"/>
              <a:t>, </a:t>
            </a:r>
            <a:r>
              <a:rPr lang="en-GB" dirty="0" err="1"/>
              <a:t>quis</a:t>
            </a:r>
            <a:r>
              <a:rPr lang="en-GB" dirty="0"/>
              <a:t> </a:t>
            </a:r>
            <a:r>
              <a:rPr lang="en-GB" dirty="0" err="1"/>
              <a:t>nostrud</a:t>
            </a:r>
            <a:r>
              <a:rPr lang="en-GB" dirty="0"/>
              <a:t> </a:t>
            </a:r>
            <a:r>
              <a:rPr lang="en-GB" dirty="0" err="1"/>
              <a:t>exerci</a:t>
            </a:r>
            <a:r>
              <a:rPr lang="en-GB" dirty="0"/>
              <a:t> </a:t>
            </a:r>
            <a:r>
              <a:rPr lang="en-GB" dirty="0" err="1"/>
              <a:t>tation</a:t>
            </a:r>
            <a:r>
              <a:rPr lang="en-GB" dirty="0"/>
              <a:t> </a:t>
            </a:r>
            <a:r>
              <a:rPr lang="en-GB" dirty="0" err="1"/>
              <a:t>ullamcorper</a:t>
            </a:r>
            <a:r>
              <a:rPr lang="en-GB" dirty="0"/>
              <a:t> </a:t>
            </a:r>
            <a:r>
              <a:rPr lang="en-GB" dirty="0" err="1"/>
              <a:t>suscipit</a:t>
            </a:r>
            <a:r>
              <a:rPr lang="en-GB" dirty="0"/>
              <a:t> </a:t>
            </a:r>
            <a:r>
              <a:rPr lang="en-GB" dirty="0" err="1"/>
              <a:t>lobortis</a:t>
            </a:r>
            <a:r>
              <a:rPr lang="en-GB" dirty="0"/>
              <a:t> </a:t>
            </a:r>
            <a:r>
              <a:rPr lang="en-GB" dirty="0" err="1"/>
              <a:t>nisl</a:t>
            </a:r>
            <a:r>
              <a:rPr lang="en-GB" dirty="0"/>
              <a:t> </a:t>
            </a:r>
            <a:r>
              <a:rPr lang="en-GB" dirty="0" err="1"/>
              <a:t>ut</a:t>
            </a:r>
            <a:r>
              <a:rPr lang="en-GB" dirty="0"/>
              <a:t> </a:t>
            </a:r>
            <a:r>
              <a:rPr lang="en-GB" dirty="0" err="1"/>
              <a:t>aliquip</a:t>
            </a:r>
            <a:r>
              <a:rPr lang="en-GB" dirty="0"/>
              <a:t> ex </a:t>
            </a:r>
            <a:r>
              <a:rPr lang="en-GB" dirty="0" err="1"/>
              <a:t>ea</a:t>
            </a:r>
            <a:r>
              <a:rPr lang="en-GB" dirty="0"/>
              <a:t> </a:t>
            </a:r>
            <a:r>
              <a:rPr lang="en-GB" dirty="0" err="1"/>
              <a:t>commodo</a:t>
            </a:r>
            <a:r>
              <a:rPr lang="en-GB" dirty="0"/>
              <a:t> </a:t>
            </a:r>
            <a:r>
              <a:rPr lang="en-GB" dirty="0" err="1"/>
              <a:t>consequat</a:t>
            </a:r>
            <a:r>
              <a:rPr lang="en-GB" dirty="0"/>
              <a:t>. Lorem ipsum </a:t>
            </a:r>
            <a:r>
              <a:rPr lang="en-GB" dirty="0" err="1"/>
              <a:t>dolor</a:t>
            </a:r>
            <a:r>
              <a:rPr lang="en-GB" dirty="0"/>
              <a:t> sit </a:t>
            </a:r>
            <a:r>
              <a:rPr lang="en-GB" dirty="0" err="1"/>
              <a:t>amet</a:t>
            </a:r>
            <a:r>
              <a:rPr lang="en-GB" dirty="0"/>
              <a:t>, </a:t>
            </a:r>
            <a:r>
              <a:rPr lang="en-GB" dirty="0" err="1"/>
              <a:t>consectetuer</a:t>
            </a:r>
            <a:r>
              <a:rPr lang="en-GB" dirty="0"/>
              <a:t> </a:t>
            </a:r>
            <a:r>
              <a:rPr lang="en-GB" dirty="0" err="1"/>
              <a:t>adipiscing</a:t>
            </a:r>
            <a:r>
              <a:rPr lang="en-GB" dirty="0"/>
              <a:t> </a:t>
            </a:r>
            <a:r>
              <a:rPr lang="en-GB" dirty="0" err="1"/>
              <a:t>elit</a:t>
            </a:r>
            <a:r>
              <a:rPr lang="en-GB" dirty="0"/>
              <a:t>, </a:t>
            </a:r>
            <a:r>
              <a:rPr lang="en-GB" dirty="0" err="1"/>
              <a:t>sed</a:t>
            </a:r>
            <a:r>
              <a:rPr lang="en-GB" dirty="0"/>
              <a:t> </a:t>
            </a:r>
            <a:r>
              <a:rPr lang="en-GB" dirty="0" err="1"/>
              <a:t>diam</a:t>
            </a:r>
            <a:r>
              <a:rPr lang="en-GB" dirty="0"/>
              <a:t> </a:t>
            </a:r>
            <a:r>
              <a:rPr lang="en-GB" dirty="0" err="1"/>
              <a:t>nonummy</a:t>
            </a:r>
            <a:r>
              <a:rPr lang="en-GB" dirty="0"/>
              <a:t> </a:t>
            </a:r>
            <a:r>
              <a:rPr lang="en-GB" dirty="0" err="1"/>
              <a:t>nibh</a:t>
            </a:r>
            <a:r>
              <a:rPr lang="en-GB" dirty="0"/>
              <a:t> </a:t>
            </a:r>
            <a:r>
              <a:rPr lang="en-GB" dirty="0" err="1"/>
              <a:t>euismod</a:t>
            </a:r>
            <a:r>
              <a:rPr lang="en-GB" dirty="0"/>
              <a:t> </a:t>
            </a:r>
            <a:r>
              <a:rPr lang="en-GB" dirty="0" err="1"/>
              <a:t>tincidunt</a:t>
            </a:r>
            <a:r>
              <a:rPr lang="en-GB" dirty="0"/>
              <a:t> </a:t>
            </a:r>
            <a:r>
              <a:rPr lang="en-GB" dirty="0" err="1"/>
              <a:t>ut</a:t>
            </a:r>
            <a:r>
              <a:rPr lang="en-GB" dirty="0"/>
              <a:t> </a:t>
            </a:r>
            <a:r>
              <a:rPr lang="en-GB" dirty="0" err="1"/>
              <a:t>laoreet</a:t>
            </a:r>
            <a:r>
              <a:rPr lang="en-GB" dirty="0"/>
              <a:t>.</a:t>
            </a:r>
            <a:endParaRPr lang="en-US" dirty="0"/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2DCA5614-4765-F541-AA05-8DC729D23044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0"/>
            <a:ext cx="5211763" cy="6858000"/>
          </a:xfrm>
          <a:solidFill>
            <a:srgbClr val="8E96CD"/>
          </a:solidFill>
        </p:spPr>
        <p:txBody>
          <a:bodyPr anchor="ctr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0" name="Slide Number Placeholder 4">
            <a:extLst>
              <a:ext uri="{FF2B5EF4-FFF2-40B4-BE49-F238E27FC236}">
                <a16:creationId xmlns:a16="http://schemas.microsoft.com/office/drawing/2014/main" id="{52AB1442-B251-F64D-BE4D-A87573ADD2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73968" y="6212182"/>
            <a:ext cx="475488" cy="365125"/>
          </a:xfrm>
        </p:spPr>
        <p:txBody>
          <a:bodyPr anchor="t"/>
          <a:lstStyle/>
          <a:p>
            <a:fld id="{53969381-6070-C14C-AC19-9F0CCB6EE0F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70085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ft pater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D62BA00-DF4C-C442-9442-DCB113D6A92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5226050" cy="6858000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1DAAB076-4FC2-794D-BDFA-71B64573BE9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5999" y="741068"/>
            <a:ext cx="5078009" cy="1262507"/>
          </a:xfrm>
        </p:spPr>
        <p:txBody>
          <a:bodyPr/>
          <a:lstStyle>
            <a:lvl1pPr>
              <a:defRPr sz="4000"/>
            </a:lvl1pPr>
          </a:lstStyle>
          <a:p>
            <a:r>
              <a:rPr lang="en-GB" dirty="0"/>
              <a:t>Subtitle name</a:t>
            </a:r>
            <a:br>
              <a:rPr lang="en-GB" dirty="0"/>
            </a:br>
            <a:r>
              <a:rPr lang="en-GB" dirty="0"/>
              <a:t>lorem ipsum long</a:t>
            </a:r>
            <a:endParaRPr lang="en-US" dirty="0"/>
          </a:p>
        </p:txBody>
      </p:sp>
      <p:sp>
        <p:nvSpPr>
          <p:cNvPr id="11" name="Text Placeholder 7">
            <a:extLst>
              <a:ext uri="{FF2B5EF4-FFF2-40B4-BE49-F238E27FC236}">
                <a16:creationId xmlns:a16="http://schemas.microsoft.com/office/drawing/2014/main" id="{8A457828-4A46-C645-8FE1-7935672FFAE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096000" y="2279800"/>
            <a:ext cx="5078667" cy="732907"/>
          </a:xfrm>
        </p:spPr>
        <p:txBody>
          <a:bodyPr>
            <a:normAutofit/>
          </a:bodyPr>
          <a:lstStyle>
            <a:lvl1pPr marL="0" indent="0">
              <a:buNone/>
              <a:defRPr sz="2000" b="0" i="0">
                <a:solidFill>
                  <a:srgbClr val="2E34D1"/>
                </a:solidFill>
                <a:latin typeface="Space Grotesk Medium" pitchFamily="2" charset="77"/>
              </a:defRPr>
            </a:lvl1pPr>
          </a:lstStyle>
          <a:p>
            <a:pPr lvl="0"/>
            <a:r>
              <a:rPr lang="en-US" dirty="0"/>
              <a:t>Short subtitle dolor sit </a:t>
            </a:r>
            <a:r>
              <a:rPr lang="en-US" dirty="0" err="1"/>
              <a:t>amet</a:t>
            </a:r>
            <a:endParaRPr lang="en-US" dirty="0"/>
          </a:p>
        </p:txBody>
      </p:sp>
      <p:sp>
        <p:nvSpPr>
          <p:cNvPr id="12" name="Text Placeholder 7">
            <a:extLst>
              <a:ext uri="{FF2B5EF4-FFF2-40B4-BE49-F238E27FC236}">
                <a16:creationId xmlns:a16="http://schemas.microsoft.com/office/drawing/2014/main" id="{C48C7443-5B90-2E42-8A23-6C51F3D0BA6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5301" y="3036272"/>
            <a:ext cx="5078667" cy="308066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GB" dirty="0"/>
              <a:t>Lorem ipsum </a:t>
            </a:r>
            <a:r>
              <a:rPr lang="en-GB" dirty="0" err="1"/>
              <a:t>dolor</a:t>
            </a:r>
            <a:r>
              <a:rPr lang="en-GB" dirty="0"/>
              <a:t> sit </a:t>
            </a:r>
            <a:r>
              <a:rPr lang="en-GB" dirty="0" err="1"/>
              <a:t>amet</a:t>
            </a:r>
            <a:r>
              <a:rPr lang="en-GB" dirty="0"/>
              <a:t>, </a:t>
            </a:r>
            <a:r>
              <a:rPr lang="en-GB" dirty="0" err="1"/>
              <a:t>consectetuer</a:t>
            </a:r>
            <a:r>
              <a:rPr lang="en-GB" dirty="0"/>
              <a:t> </a:t>
            </a:r>
            <a:r>
              <a:rPr lang="en-GB" dirty="0" err="1"/>
              <a:t>adipiscing</a:t>
            </a:r>
            <a:r>
              <a:rPr lang="en-GB" dirty="0"/>
              <a:t> </a:t>
            </a:r>
            <a:r>
              <a:rPr lang="en-GB" dirty="0" err="1"/>
              <a:t>elit</a:t>
            </a:r>
            <a:r>
              <a:rPr lang="en-GB" dirty="0"/>
              <a:t>, </a:t>
            </a:r>
            <a:r>
              <a:rPr lang="en-GB" dirty="0" err="1"/>
              <a:t>sed</a:t>
            </a:r>
            <a:r>
              <a:rPr lang="en-GB" dirty="0"/>
              <a:t> </a:t>
            </a:r>
            <a:r>
              <a:rPr lang="en-GB" dirty="0" err="1"/>
              <a:t>diam</a:t>
            </a:r>
            <a:r>
              <a:rPr lang="en-GB" dirty="0"/>
              <a:t> </a:t>
            </a:r>
            <a:r>
              <a:rPr lang="en-GB" dirty="0" err="1"/>
              <a:t>nonummy</a:t>
            </a:r>
            <a:r>
              <a:rPr lang="en-GB" dirty="0"/>
              <a:t> </a:t>
            </a:r>
            <a:r>
              <a:rPr lang="en-GB" dirty="0" err="1"/>
              <a:t>nibh</a:t>
            </a:r>
            <a:r>
              <a:rPr lang="en-GB" dirty="0"/>
              <a:t> Lorem ipsum </a:t>
            </a:r>
            <a:r>
              <a:rPr lang="en-GB" dirty="0" err="1"/>
              <a:t>dolor</a:t>
            </a:r>
            <a:r>
              <a:rPr lang="en-GB" dirty="0"/>
              <a:t> sit </a:t>
            </a:r>
            <a:r>
              <a:rPr lang="en-GB" dirty="0" err="1"/>
              <a:t>amet</a:t>
            </a:r>
            <a:r>
              <a:rPr lang="en-GB" dirty="0"/>
              <a:t>, </a:t>
            </a:r>
            <a:r>
              <a:rPr lang="en-GB" dirty="0" err="1"/>
              <a:t>consectetuer</a:t>
            </a:r>
            <a:r>
              <a:rPr lang="en-GB" dirty="0"/>
              <a:t> </a:t>
            </a:r>
            <a:r>
              <a:rPr lang="en-GB" dirty="0" err="1"/>
              <a:t>adipiscing</a:t>
            </a:r>
            <a:r>
              <a:rPr lang="en-GB" dirty="0"/>
              <a:t> </a:t>
            </a:r>
            <a:r>
              <a:rPr lang="en-GB" dirty="0" err="1"/>
              <a:t>elit</a:t>
            </a:r>
            <a:r>
              <a:rPr lang="en-GB" dirty="0"/>
              <a:t>, </a:t>
            </a:r>
            <a:r>
              <a:rPr lang="en-GB" dirty="0" err="1"/>
              <a:t>sed</a:t>
            </a:r>
            <a:r>
              <a:rPr lang="en-GB" dirty="0"/>
              <a:t> </a:t>
            </a:r>
            <a:r>
              <a:rPr lang="en-GB" dirty="0" err="1"/>
              <a:t>diam</a:t>
            </a:r>
            <a:r>
              <a:rPr lang="en-GB" dirty="0"/>
              <a:t> </a:t>
            </a:r>
            <a:r>
              <a:rPr lang="en-GB" dirty="0" err="1"/>
              <a:t>nonummy</a:t>
            </a:r>
            <a:r>
              <a:rPr lang="en-GB" dirty="0"/>
              <a:t> </a:t>
            </a:r>
            <a:r>
              <a:rPr lang="en-GB" dirty="0" err="1"/>
              <a:t>nibh</a:t>
            </a:r>
            <a:r>
              <a:rPr lang="en-GB" dirty="0"/>
              <a:t> </a:t>
            </a:r>
            <a:r>
              <a:rPr lang="en-GB" dirty="0" err="1"/>
              <a:t>euismod</a:t>
            </a:r>
            <a:r>
              <a:rPr lang="en-GB" dirty="0"/>
              <a:t> </a:t>
            </a:r>
            <a:r>
              <a:rPr lang="en-GB" dirty="0" err="1"/>
              <a:t>tincidunt</a:t>
            </a:r>
            <a:r>
              <a:rPr lang="en-GB" dirty="0"/>
              <a:t> </a:t>
            </a:r>
            <a:r>
              <a:rPr lang="en-GB" dirty="0" err="1"/>
              <a:t>ut</a:t>
            </a:r>
            <a:r>
              <a:rPr lang="en-GB" dirty="0"/>
              <a:t> </a:t>
            </a:r>
            <a:r>
              <a:rPr lang="en-GB" dirty="0" err="1"/>
              <a:t>laoreet</a:t>
            </a:r>
            <a:r>
              <a:rPr lang="en-GB" dirty="0"/>
              <a:t> dolore magna </a:t>
            </a:r>
            <a:r>
              <a:rPr lang="en-GB" dirty="0" err="1"/>
              <a:t>aliquam</a:t>
            </a:r>
            <a:r>
              <a:rPr lang="en-GB" dirty="0"/>
              <a:t> </a:t>
            </a:r>
            <a:r>
              <a:rPr lang="en-GB" dirty="0" err="1"/>
              <a:t>erat</a:t>
            </a:r>
            <a:r>
              <a:rPr lang="en-GB" dirty="0"/>
              <a:t> </a:t>
            </a:r>
            <a:r>
              <a:rPr lang="en-GB" dirty="0" err="1"/>
              <a:t>volutpat</a:t>
            </a:r>
            <a:r>
              <a:rPr lang="en-GB" dirty="0"/>
              <a:t>. Ut </a:t>
            </a:r>
            <a:r>
              <a:rPr lang="en-GB" dirty="0" err="1"/>
              <a:t>wisi</a:t>
            </a:r>
            <a:r>
              <a:rPr lang="en-GB" dirty="0"/>
              <a:t> </a:t>
            </a:r>
            <a:r>
              <a:rPr lang="en-GB" dirty="0" err="1"/>
              <a:t>enim</a:t>
            </a:r>
            <a:r>
              <a:rPr lang="en-GB" dirty="0"/>
              <a:t> ad minim </a:t>
            </a:r>
            <a:r>
              <a:rPr lang="en-GB" dirty="0" err="1"/>
              <a:t>veniam</a:t>
            </a:r>
            <a:r>
              <a:rPr lang="en-GB" dirty="0"/>
              <a:t>, </a:t>
            </a:r>
            <a:r>
              <a:rPr lang="en-GB" dirty="0" err="1"/>
              <a:t>quis</a:t>
            </a:r>
            <a:r>
              <a:rPr lang="en-GB" dirty="0"/>
              <a:t> </a:t>
            </a:r>
            <a:r>
              <a:rPr lang="en-GB" dirty="0" err="1"/>
              <a:t>nostrud</a:t>
            </a:r>
            <a:r>
              <a:rPr lang="en-GB" dirty="0"/>
              <a:t> </a:t>
            </a:r>
            <a:r>
              <a:rPr lang="en-GB" dirty="0" err="1"/>
              <a:t>exerci</a:t>
            </a:r>
            <a:r>
              <a:rPr lang="en-GB" dirty="0"/>
              <a:t> </a:t>
            </a:r>
            <a:r>
              <a:rPr lang="en-GB" dirty="0" err="1"/>
              <a:t>tation</a:t>
            </a:r>
            <a:r>
              <a:rPr lang="en-GB" dirty="0"/>
              <a:t> </a:t>
            </a:r>
            <a:r>
              <a:rPr lang="en-GB" dirty="0" err="1"/>
              <a:t>ullamcorper</a:t>
            </a:r>
            <a:r>
              <a:rPr lang="en-GB" dirty="0"/>
              <a:t> </a:t>
            </a:r>
            <a:r>
              <a:rPr lang="en-GB" dirty="0" err="1"/>
              <a:t>suscipit</a:t>
            </a:r>
            <a:r>
              <a:rPr lang="en-GB" dirty="0"/>
              <a:t> </a:t>
            </a:r>
            <a:r>
              <a:rPr lang="en-GB" dirty="0" err="1"/>
              <a:t>lobortis</a:t>
            </a:r>
            <a:r>
              <a:rPr lang="en-GB" dirty="0"/>
              <a:t> </a:t>
            </a:r>
            <a:r>
              <a:rPr lang="en-GB" dirty="0" err="1"/>
              <a:t>nisl</a:t>
            </a:r>
            <a:r>
              <a:rPr lang="en-GB" dirty="0"/>
              <a:t> </a:t>
            </a:r>
            <a:r>
              <a:rPr lang="en-GB" dirty="0" err="1"/>
              <a:t>ut</a:t>
            </a:r>
            <a:r>
              <a:rPr lang="en-GB" dirty="0"/>
              <a:t> </a:t>
            </a:r>
            <a:r>
              <a:rPr lang="en-GB" dirty="0" err="1"/>
              <a:t>aliquip</a:t>
            </a:r>
            <a:r>
              <a:rPr lang="en-GB" dirty="0"/>
              <a:t> ex </a:t>
            </a:r>
            <a:r>
              <a:rPr lang="en-GB" dirty="0" err="1"/>
              <a:t>ea</a:t>
            </a:r>
            <a:r>
              <a:rPr lang="en-GB" dirty="0"/>
              <a:t> </a:t>
            </a:r>
            <a:r>
              <a:rPr lang="en-GB" dirty="0" err="1"/>
              <a:t>commodo</a:t>
            </a:r>
            <a:r>
              <a:rPr lang="en-GB" dirty="0"/>
              <a:t> </a:t>
            </a:r>
            <a:r>
              <a:rPr lang="en-GB" dirty="0" err="1"/>
              <a:t>consequat</a:t>
            </a:r>
            <a:r>
              <a:rPr lang="en-GB" dirty="0"/>
              <a:t>. Lorem ipsum </a:t>
            </a:r>
            <a:r>
              <a:rPr lang="en-GB" dirty="0" err="1"/>
              <a:t>dolor</a:t>
            </a:r>
            <a:r>
              <a:rPr lang="en-GB" dirty="0"/>
              <a:t> sit </a:t>
            </a:r>
            <a:r>
              <a:rPr lang="en-GB" dirty="0" err="1"/>
              <a:t>amet</a:t>
            </a:r>
            <a:r>
              <a:rPr lang="en-GB" dirty="0"/>
              <a:t>, </a:t>
            </a:r>
            <a:r>
              <a:rPr lang="en-GB" dirty="0" err="1"/>
              <a:t>consectetuer</a:t>
            </a:r>
            <a:r>
              <a:rPr lang="en-GB" dirty="0"/>
              <a:t> </a:t>
            </a:r>
            <a:r>
              <a:rPr lang="en-GB" dirty="0" err="1"/>
              <a:t>adipiscing</a:t>
            </a:r>
            <a:r>
              <a:rPr lang="en-GB" dirty="0"/>
              <a:t> </a:t>
            </a:r>
            <a:r>
              <a:rPr lang="en-GB" dirty="0" err="1"/>
              <a:t>elit</a:t>
            </a:r>
            <a:r>
              <a:rPr lang="en-GB" dirty="0"/>
              <a:t>, </a:t>
            </a:r>
            <a:r>
              <a:rPr lang="en-GB" dirty="0" err="1"/>
              <a:t>sed</a:t>
            </a:r>
            <a:r>
              <a:rPr lang="en-GB" dirty="0"/>
              <a:t> </a:t>
            </a:r>
            <a:r>
              <a:rPr lang="en-GB" dirty="0" err="1"/>
              <a:t>diam</a:t>
            </a:r>
            <a:r>
              <a:rPr lang="en-GB" dirty="0"/>
              <a:t> </a:t>
            </a:r>
            <a:r>
              <a:rPr lang="en-GB" dirty="0" err="1"/>
              <a:t>nonummy</a:t>
            </a:r>
            <a:r>
              <a:rPr lang="en-GB" dirty="0"/>
              <a:t> </a:t>
            </a:r>
            <a:r>
              <a:rPr lang="en-GB" dirty="0" err="1"/>
              <a:t>nibh</a:t>
            </a:r>
            <a:r>
              <a:rPr lang="en-GB" dirty="0"/>
              <a:t> </a:t>
            </a:r>
            <a:r>
              <a:rPr lang="en-GB" dirty="0" err="1"/>
              <a:t>euismod</a:t>
            </a:r>
            <a:r>
              <a:rPr lang="en-GB" dirty="0"/>
              <a:t> </a:t>
            </a:r>
            <a:r>
              <a:rPr lang="en-GB" dirty="0" err="1"/>
              <a:t>tincidunt</a:t>
            </a:r>
            <a:r>
              <a:rPr lang="en-GB" dirty="0"/>
              <a:t> </a:t>
            </a:r>
            <a:r>
              <a:rPr lang="en-GB" dirty="0" err="1"/>
              <a:t>ut</a:t>
            </a:r>
            <a:r>
              <a:rPr lang="en-GB" dirty="0"/>
              <a:t> </a:t>
            </a:r>
            <a:r>
              <a:rPr lang="en-GB" dirty="0" err="1"/>
              <a:t>laoreet</a:t>
            </a:r>
            <a:r>
              <a:rPr lang="en-GB" dirty="0"/>
              <a:t>.</a:t>
            </a:r>
            <a:endParaRPr lang="en-US" dirty="0"/>
          </a:p>
        </p:txBody>
      </p:sp>
      <p:sp>
        <p:nvSpPr>
          <p:cNvPr id="14" name="Slide Number Placeholder 4">
            <a:extLst>
              <a:ext uri="{FF2B5EF4-FFF2-40B4-BE49-F238E27FC236}">
                <a16:creationId xmlns:a16="http://schemas.microsoft.com/office/drawing/2014/main" id="{33B3858C-63E1-C14A-8F32-CD43F89D82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73968" y="6212182"/>
            <a:ext cx="475488" cy="365125"/>
          </a:xfrm>
        </p:spPr>
        <p:txBody>
          <a:bodyPr anchor="t"/>
          <a:lstStyle/>
          <a:p>
            <a:fld id="{53969381-6070-C14C-AC19-9F0CCB6EE0F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25869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pho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E0186D-5EF2-DD40-A2FB-CDB3477244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55320" y="741068"/>
            <a:ext cx="6832568" cy="1262507"/>
          </a:xfrm>
        </p:spPr>
        <p:txBody>
          <a:bodyPr/>
          <a:lstStyle>
            <a:lvl1pPr>
              <a:defRPr sz="4000"/>
            </a:lvl1pPr>
          </a:lstStyle>
          <a:p>
            <a:r>
              <a:rPr lang="en-GB" dirty="0"/>
              <a:t>Subtitle name</a:t>
            </a:r>
            <a:br>
              <a:rPr lang="en-GB" dirty="0"/>
            </a:br>
            <a:r>
              <a:rPr lang="en-GB" dirty="0"/>
              <a:t>lorem ipsum long</a:t>
            </a:r>
            <a:endParaRPr lang="en-US" dirty="0"/>
          </a:p>
        </p:txBody>
      </p:sp>
      <p:sp>
        <p:nvSpPr>
          <p:cNvPr id="13" name="Text Placeholder 7">
            <a:extLst>
              <a:ext uri="{FF2B5EF4-FFF2-40B4-BE49-F238E27FC236}">
                <a16:creationId xmlns:a16="http://schemas.microsoft.com/office/drawing/2014/main" id="{0CE42AF1-7AD8-7A4F-8FB7-8B1CD6814BE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236166" y="4884873"/>
            <a:ext cx="2121313" cy="313932"/>
          </a:xfrm>
        </p:spPr>
        <p:txBody>
          <a:bodyPr>
            <a:spAutoFit/>
          </a:bodyPr>
          <a:lstStyle>
            <a:lvl1pPr marL="0" indent="0">
              <a:buNone/>
              <a:defRPr b="0" i="0">
                <a:latin typeface="Space Grotesk Medium" pitchFamily="2" charset="77"/>
              </a:defRPr>
            </a:lvl1pPr>
          </a:lstStyle>
          <a:p>
            <a:pPr lvl="0"/>
            <a:r>
              <a:rPr lang="en-GB" dirty="0"/>
              <a:t>Name Surname</a:t>
            </a:r>
          </a:p>
        </p:txBody>
      </p:sp>
      <p:sp>
        <p:nvSpPr>
          <p:cNvPr id="14" name="Text Placeholder 7">
            <a:extLst>
              <a:ext uri="{FF2B5EF4-FFF2-40B4-BE49-F238E27FC236}">
                <a16:creationId xmlns:a16="http://schemas.microsoft.com/office/drawing/2014/main" id="{450D8542-3CD8-FF48-AAF9-F542954DED0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236166" y="5249999"/>
            <a:ext cx="2121313" cy="313932"/>
          </a:xfrm>
        </p:spPr>
        <p:txBody>
          <a:bodyPr>
            <a:spAutoFit/>
          </a:bodyPr>
          <a:lstStyle>
            <a:lvl1pPr marL="0" indent="0">
              <a:buNone/>
              <a:defRPr b="0" i="0">
                <a:latin typeface="Space Grotesk" pitchFamily="2" charset="77"/>
              </a:defRPr>
            </a:lvl1pPr>
          </a:lstStyle>
          <a:p>
            <a:pPr lvl="0"/>
            <a:r>
              <a:rPr lang="en-GB" dirty="0"/>
              <a:t>Position</a:t>
            </a:r>
          </a:p>
        </p:txBody>
      </p:sp>
      <p:sp>
        <p:nvSpPr>
          <p:cNvPr id="18" name="Text Placeholder 7">
            <a:extLst>
              <a:ext uri="{FF2B5EF4-FFF2-40B4-BE49-F238E27FC236}">
                <a16:creationId xmlns:a16="http://schemas.microsoft.com/office/drawing/2014/main" id="{67DB947E-6E27-E14F-A73A-8F357BE9D73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772843" y="4884873"/>
            <a:ext cx="2121313" cy="313932"/>
          </a:xfrm>
        </p:spPr>
        <p:txBody>
          <a:bodyPr>
            <a:spAutoFit/>
          </a:bodyPr>
          <a:lstStyle>
            <a:lvl1pPr marL="0" indent="0">
              <a:buNone/>
              <a:defRPr b="0" i="0">
                <a:latin typeface="Space Grotesk Medium" pitchFamily="2" charset="77"/>
              </a:defRPr>
            </a:lvl1pPr>
          </a:lstStyle>
          <a:p>
            <a:pPr lvl="0"/>
            <a:r>
              <a:rPr lang="en-GB" dirty="0"/>
              <a:t>Name Surname</a:t>
            </a:r>
          </a:p>
        </p:txBody>
      </p:sp>
      <p:sp>
        <p:nvSpPr>
          <p:cNvPr id="19" name="Text Placeholder 7">
            <a:extLst>
              <a:ext uri="{FF2B5EF4-FFF2-40B4-BE49-F238E27FC236}">
                <a16:creationId xmlns:a16="http://schemas.microsoft.com/office/drawing/2014/main" id="{27061E79-3994-6E40-8107-E0E018A5EF93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772843" y="5249998"/>
            <a:ext cx="2121313" cy="313932"/>
          </a:xfrm>
        </p:spPr>
        <p:txBody>
          <a:bodyPr>
            <a:spAutoFit/>
          </a:bodyPr>
          <a:lstStyle>
            <a:lvl1pPr marL="0" indent="0">
              <a:buNone/>
              <a:defRPr b="0" i="0">
                <a:latin typeface="Space Grotesk" pitchFamily="2" charset="77"/>
              </a:defRPr>
            </a:lvl1pPr>
          </a:lstStyle>
          <a:p>
            <a:pPr lvl="0"/>
            <a:r>
              <a:rPr lang="en-GB" dirty="0"/>
              <a:t>Position</a:t>
            </a:r>
          </a:p>
        </p:txBody>
      </p:sp>
      <p:sp>
        <p:nvSpPr>
          <p:cNvPr id="20" name="Text Placeholder 7">
            <a:extLst>
              <a:ext uri="{FF2B5EF4-FFF2-40B4-BE49-F238E27FC236}">
                <a16:creationId xmlns:a16="http://schemas.microsoft.com/office/drawing/2014/main" id="{8FE3634C-5838-9144-8782-4B745801988A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309520" y="4884873"/>
            <a:ext cx="2121313" cy="313932"/>
          </a:xfrm>
        </p:spPr>
        <p:txBody>
          <a:bodyPr>
            <a:spAutoFit/>
          </a:bodyPr>
          <a:lstStyle>
            <a:lvl1pPr marL="0" indent="0">
              <a:buNone/>
              <a:defRPr b="0" i="0">
                <a:latin typeface="Space Grotesk Medium" pitchFamily="2" charset="77"/>
              </a:defRPr>
            </a:lvl1pPr>
          </a:lstStyle>
          <a:p>
            <a:pPr lvl="0"/>
            <a:r>
              <a:rPr lang="en-GB" dirty="0"/>
              <a:t>Name Surname</a:t>
            </a:r>
          </a:p>
        </p:txBody>
      </p:sp>
      <p:sp>
        <p:nvSpPr>
          <p:cNvPr id="21" name="Text Placeholder 7">
            <a:extLst>
              <a:ext uri="{FF2B5EF4-FFF2-40B4-BE49-F238E27FC236}">
                <a16:creationId xmlns:a16="http://schemas.microsoft.com/office/drawing/2014/main" id="{790DB474-A66C-8E41-A82E-11B2F75CCB3D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309520" y="5249998"/>
            <a:ext cx="2121313" cy="313932"/>
          </a:xfrm>
        </p:spPr>
        <p:txBody>
          <a:bodyPr>
            <a:spAutoFit/>
          </a:bodyPr>
          <a:lstStyle>
            <a:lvl1pPr marL="0" indent="0">
              <a:buNone/>
              <a:defRPr b="0" i="0">
                <a:latin typeface="Space Grotesk" pitchFamily="2" charset="77"/>
              </a:defRPr>
            </a:lvl1pPr>
          </a:lstStyle>
          <a:p>
            <a:pPr lvl="0"/>
            <a:r>
              <a:rPr lang="en-GB" dirty="0"/>
              <a:t>Position</a:t>
            </a:r>
          </a:p>
        </p:txBody>
      </p:sp>
      <p:sp>
        <p:nvSpPr>
          <p:cNvPr id="22" name="Text Placeholder 7">
            <a:extLst>
              <a:ext uri="{FF2B5EF4-FFF2-40B4-BE49-F238E27FC236}">
                <a16:creationId xmlns:a16="http://schemas.microsoft.com/office/drawing/2014/main" id="{BF65707C-5733-B049-9ABB-BA2B09172A0D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8905696" y="4884873"/>
            <a:ext cx="2121313" cy="313932"/>
          </a:xfrm>
        </p:spPr>
        <p:txBody>
          <a:bodyPr>
            <a:spAutoFit/>
          </a:bodyPr>
          <a:lstStyle>
            <a:lvl1pPr marL="0" indent="0">
              <a:buNone/>
              <a:defRPr b="0" i="0">
                <a:latin typeface="Space Grotesk Medium" pitchFamily="2" charset="77"/>
              </a:defRPr>
            </a:lvl1pPr>
          </a:lstStyle>
          <a:p>
            <a:pPr lvl="0"/>
            <a:r>
              <a:rPr lang="en-GB" dirty="0"/>
              <a:t>Name Surname</a:t>
            </a:r>
          </a:p>
        </p:txBody>
      </p:sp>
      <p:sp>
        <p:nvSpPr>
          <p:cNvPr id="23" name="Text Placeholder 7">
            <a:extLst>
              <a:ext uri="{FF2B5EF4-FFF2-40B4-BE49-F238E27FC236}">
                <a16:creationId xmlns:a16="http://schemas.microsoft.com/office/drawing/2014/main" id="{B236B4BD-18A5-8347-BCBC-5136C9798BE2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8905696" y="5249998"/>
            <a:ext cx="2121313" cy="313932"/>
          </a:xfrm>
        </p:spPr>
        <p:txBody>
          <a:bodyPr>
            <a:spAutoFit/>
          </a:bodyPr>
          <a:lstStyle>
            <a:lvl1pPr marL="0" indent="0">
              <a:buNone/>
              <a:defRPr b="0" i="0">
                <a:latin typeface="Space Grotesk" pitchFamily="2" charset="77"/>
              </a:defRPr>
            </a:lvl1pPr>
          </a:lstStyle>
          <a:p>
            <a:pPr lvl="0"/>
            <a:r>
              <a:rPr lang="en-GB" dirty="0"/>
              <a:t>Position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4E79DDB3-EBDA-694E-8566-9F1BC6484E9D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1206416" y="2551249"/>
            <a:ext cx="2151063" cy="2151062"/>
          </a:xfrm>
          <a:solidFill>
            <a:srgbClr val="8E96CD"/>
          </a:solidFill>
        </p:spPr>
        <p:txBody>
          <a:bodyPr anchor="ctr"/>
          <a:lstStyle>
            <a:lvl1pPr marL="0" indent="0" algn="ctr">
              <a:buNone/>
              <a:defRPr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4" name="Picture Placeholder 5">
            <a:extLst>
              <a:ext uri="{FF2B5EF4-FFF2-40B4-BE49-F238E27FC236}">
                <a16:creationId xmlns:a16="http://schemas.microsoft.com/office/drawing/2014/main" id="{25BA650A-C2AF-AE41-BE69-10260E3E6876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3772843" y="2551249"/>
            <a:ext cx="2151063" cy="2151062"/>
          </a:xfrm>
          <a:solidFill>
            <a:srgbClr val="8E96CD"/>
          </a:solidFill>
        </p:spPr>
        <p:txBody>
          <a:bodyPr anchor="ctr"/>
          <a:lstStyle>
            <a:lvl1pPr marL="0" indent="0" algn="ctr">
              <a:buNone/>
              <a:defRPr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5" name="Picture Placeholder 5">
            <a:extLst>
              <a:ext uri="{FF2B5EF4-FFF2-40B4-BE49-F238E27FC236}">
                <a16:creationId xmlns:a16="http://schemas.microsoft.com/office/drawing/2014/main" id="{D8142567-A5C1-DC47-A690-040CEFB1AD41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6339270" y="2551249"/>
            <a:ext cx="2151063" cy="2151062"/>
          </a:xfrm>
          <a:solidFill>
            <a:srgbClr val="8E96CD"/>
          </a:solidFill>
        </p:spPr>
        <p:txBody>
          <a:bodyPr anchor="ctr"/>
          <a:lstStyle>
            <a:lvl1pPr marL="0" indent="0" algn="ctr">
              <a:buNone/>
              <a:defRPr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6" name="Picture Placeholder 5">
            <a:extLst>
              <a:ext uri="{FF2B5EF4-FFF2-40B4-BE49-F238E27FC236}">
                <a16:creationId xmlns:a16="http://schemas.microsoft.com/office/drawing/2014/main" id="{D12546E0-2C18-F048-B922-908B2A35FCAE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8905696" y="2551249"/>
            <a:ext cx="2151063" cy="2151062"/>
          </a:xfrm>
          <a:solidFill>
            <a:srgbClr val="8E96CD"/>
          </a:solidFill>
        </p:spPr>
        <p:txBody>
          <a:bodyPr anchor="ctr"/>
          <a:lstStyle>
            <a:lvl1pPr marL="0" indent="0" algn="ctr">
              <a:buNone/>
              <a:defRPr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7" name="Footer Placeholder 3">
            <a:extLst>
              <a:ext uri="{FF2B5EF4-FFF2-40B4-BE49-F238E27FC236}">
                <a16:creationId xmlns:a16="http://schemas.microsoft.com/office/drawing/2014/main" id="{AFF9FBAA-AD5D-A44C-8273-DE1DD8FC49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55320" y="6212182"/>
            <a:ext cx="5760021" cy="344932"/>
          </a:xfrm>
        </p:spPr>
        <p:txBody>
          <a:bodyPr anchor="t"/>
          <a:lstStyle/>
          <a:p>
            <a:r>
              <a:rPr lang="en-US" dirty="0"/>
              <a:t>Presentation name</a:t>
            </a:r>
          </a:p>
        </p:txBody>
      </p:sp>
      <p:sp>
        <p:nvSpPr>
          <p:cNvPr id="28" name="Slide Number Placeholder 4">
            <a:extLst>
              <a:ext uri="{FF2B5EF4-FFF2-40B4-BE49-F238E27FC236}">
                <a16:creationId xmlns:a16="http://schemas.microsoft.com/office/drawing/2014/main" id="{356E5849-014B-044B-8DAB-E324C4D5D0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73968" y="6212182"/>
            <a:ext cx="475488" cy="365125"/>
          </a:xfrm>
        </p:spPr>
        <p:txBody>
          <a:bodyPr anchor="t"/>
          <a:lstStyle/>
          <a:p>
            <a:fld id="{53969381-6070-C14C-AC19-9F0CCB6EE0F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72346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D1C32FF-65EB-0A49-B966-F80FFF6C08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646664" cy="1926813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575F679-7423-3B4C-A754-9532BE3F12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2497641"/>
            <a:ext cx="10646664" cy="350501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B40236B-8E81-E942-83B4-17BE52BD401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38200" y="6219825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400" baseline="0">
                <a:solidFill>
                  <a:srgbClr val="8E96CD"/>
                </a:solidFill>
                <a:latin typeface="Space Grotesk" pitchFamily="2" charset="77"/>
              </a:defRPr>
            </a:lvl1pPr>
          </a:lstStyle>
          <a:p>
            <a:r>
              <a:rPr lang="en-US"/>
              <a:t>Presentation name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D3A18A-24B4-9E40-80B1-0BEECEC88D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41664" y="621982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400" baseline="0">
                <a:solidFill>
                  <a:srgbClr val="8E96CD"/>
                </a:solidFill>
                <a:latin typeface="Space Grotesk" pitchFamily="2" charset="77"/>
              </a:defRPr>
            </a:lvl1pPr>
          </a:lstStyle>
          <a:p>
            <a:fld id="{53969381-6070-C14C-AC19-9F0CCB6EE0F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84222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7" r:id="rId3"/>
    <p:sldLayoutId id="2147483653" r:id="rId4"/>
    <p:sldLayoutId id="2147483658" r:id="rId5"/>
    <p:sldLayoutId id="2147483652" r:id="rId6"/>
    <p:sldLayoutId id="2147483651" r:id="rId7"/>
    <p:sldLayoutId id="2147483655" r:id="rId8"/>
    <p:sldLayoutId id="2147483659" r:id="rId9"/>
    <p:sldLayoutId id="2147483654" r:id="rId10"/>
    <p:sldLayoutId id="2147483656" r:id="rId11"/>
    <p:sldLayoutId id="2147483660" r:id="rId12"/>
    <p:sldLayoutId id="2147483661" r:id="rId13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000" kern="1200" cap="all" baseline="0">
          <a:solidFill>
            <a:srgbClr val="2E34D1"/>
          </a:solidFill>
          <a:latin typeface="Rando" pitchFamily="2" charset="77"/>
          <a:ea typeface="+mj-ea"/>
          <a:cs typeface="Rando" pitchFamily="2" charset="77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rgbClr val="2E34D1"/>
        </a:buClr>
        <a:buSzPct val="130000"/>
        <a:buFont typeface="System Font Regular"/>
        <a:buChar char="-"/>
        <a:defRPr sz="1560" kern="1200">
          <a:solidFill>
            <a:schemeClr val="tx1"/>
          </a:solidFill>
          <a:latin typeface="Space Grotesk" pitchFamily="2" charset="77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rgbClr val="2E34D1"/>
        </a:buClr>
        <a:buSzPct val="130000"/>
        <a:buFont typeface="System Font Regular"/>
        <a:buChar char="-"/>
        <a:defRPr sz="1560" kern="1200">
          <a:solidFill>
            <a:schemeClr val="tx1"/>
          </a:solidFill>
          <a:latin typeface="Space Grotesk" pitchFamily="2" charset="77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rgbClr val="2E34D1"/>
        </a:buClr>
        <a:buSzPct val="130000"/>
        <a:buFont typeface="System Font Regular"/>
        <a:buChar char="-"/>
        <a:defRPr sz="1560" kern="1200">
          <a:solidFill>
            <a:schemeClr val="tx1"/>
          </a:solidFill>
          <a:latin typeface="Space Grotesk" pitchFamily="2" charset="77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rgbClr val="2E34D1"/>
        </a:buClr>
        <a:buSzPct val="130000"/>
        <a:buFont typeface="System Font Regular"/>
        <a:buChar char="-"/>
        <a:defRPr sz="1560" kern="1200">
          <a:solidFill>
            <a:schemeClr val="tx1"/>
          </a:solidFill>
          <a:latin typeface="Space Grotesk" pitchFamily="2" charset="77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rgbClr val="2E34D1"/>
        </a:buClr>
        <a:buSzPct val="130000"/>
        <a:buFont typeface="System Font Regular"/>
        <a:buChar char="-"/>
        <a:defRPr sz="1560" kern="1200">
          <a:solidFill>
            <a:schemeClr val="tx1"/>
          </a:solidFill>
          <a:latin typeface="Space Grotesk" pitchFamily="2" charset="77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itle 3">
            <a:extLst>
              <a:ext uri="{FF2B5EF4-FFF2-40B4-BE49-F238E27FC236}">
                <a16:creationId xmlns:a16="http://schemas.microsoft.com/office/drawing/2014/main" id="{7BC374E7-D3F1-2843-977A-B6E65961963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6176" y="5315451"/>
            <a:ext cx="11095551" cy="846358"/>
          </a:xfrm>
        </p:spPr>
        <p:txBody>
          <a:bodyPr>
            <a:noAutofit/>
          </a:bodyPr>
          <a:lstStyle/>
          <a:p>
            <a:pPr algn="ctr">
              <a:lnSpc>
                <a:spcPct val="100000"/>
              </a:lnSpc>
            </a:pPr>
            <a:r>
              <a:rPr lang="lt-LT" dirty="0">
                <a:latin typeface="Times New Roman" panose="02020603050405020304" pitchFamily="18" charset="0"/>
                <a:cs typeface="Times New Roman" panose="02020603050405020304" pitchFamily="18" charset="0"/>
              </a:rPr>
              <a:t>Visuomenės sveikatos specialistė</a:t>
            </a:r>
          </a:p>
          <a:p>
            <a:pPr algn="ctr">
              <a:lnSpc>
                <a:spcPct val="100000"/>
              </a:lnSpc>
            </a:pPr>
            <a:r>
              <a:rPr lang="lt-L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Indrė Kuodienė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5D8568-8448-2740-89CC-8FE3774E30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46177" y="2838875"/>
            <a:ext cx="10964978" cy="2195583"/>
          </a:xfrm>
        </p:spPr>
        <p:txBody>
          <a:bodyPr/>
          <a:lstStyle/>
          <a:p>
            <a:pPr algn="ctr">
              <a:lnSpc>
                <a:spcPct val="150000"/>
              </a:lnSpc>
            </a:pPr>
            <a:r>
              <a:rPr lang="lt-LT" sz="2800" b="1" dirty="0">
                <a:solidFill>
                  <a:srgbClr val="FFFFFF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lt-LT" sz="2800" b="1" dirty="0" smtClean="0">
                <a:solidFill>
                  <a:srgbClr val="FFFFFF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Klaipėdos Gedminų progimnaziją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  <a:p>
            <a:pPr algn="ctr">
              <a:lnSpc>
                <a:spcPct val="150000"/>
              </a:lnSpc>
            </a:pPr>
            <a:r>
              <a:rPr kumimoji="0" lang="lt-LT" sz="2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lankančių vaikų profilaktinių sveikatos patikrinimų</a:t>
            </a:r>
          </a:p>
          <a:p>
            <a:pPr algn="ctr">
              <a:lnSpc>
                <a:spcPct val="150000"/>
              </a:lnSpc>
            </a:pPr>
            <a:r>
              <a:rPr kumimoji="0" lang="lt-LT" sz="2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lt-LT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2023-2024 </a:t>
            </a:r>
            <a:r>
              <a:rPr kumimoji="0" lang="lt-LT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m.m</a:t>
            </a:r>
            <a:r>
              <a:rPr kumimoji="0" lang="lt-LT" sz="2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. duomenų analizė</a:t>
            </a:r>
            <a:r>
              <a:rPr kumimoji="0" lang="lt-LT" sz="35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/>
            </a:r>
            <a:br>
              <a:rPr kumimoji="0" lang="lt-LT" sz="35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</a:br>
            <a:endParaRPr lang="en-GB" sz="3500" cap="all" dirty="0">
              <a:solidFill>
                <a:srgbClr val="F0A334"/>
              </a:solidFill>
              <a:latin typeface="Montserrat Medium" pitchFamily="2" charset="0"/>
              <a:ea typeface="+mj-ea"/>
              <a:cs typeface="Rando" pitchFamily="2" charset="77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3132" y="467517"/>
            <a:ext cx="3996267" cy="9038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7146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9155" y="738567"/>
            <a:ext cx="2993689" cy="677109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C65851A-72F6-4414-9961-8407F7F53E3E}"/>
              </a:ext>
            </a:extLst>
          </p:cNvPr>
          <p:cNvSpPr txBox="1"/>
          <p:nvPr/>
        </p:nvSpPr>
        <p:spPr>
          <a:xfrm>
            <a:off x="335280" y="2794898"/>
            <a:ext cx="1244533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lt-LT" sz="2800" b="1" dirty="0">
                <a:solidFill>
                  <a:srgbClr val="993366"/>
                </a:solidFill>
                <a:latin typeface="Times New Roman" pitchFamily="18" charset="0"/>
                <a:cs typeface="Times New Roman" pitchFamily="18" charset="0"/>
              </a:rPr>
              <a:t>FIZINIO LAVINIMO GRUPĖS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993366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47139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7A799D80-5C3C-4D84-80E9-1FA3667CEE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9704" y="363682"/>
            <a:ext cx="10518648" cy="1037662"/>
          </a:xfrm>
        </p:spPr>
        <p:txBody>
          <a:bodyPr/>
          <a:lstStyle/>
          <a:p>
            <a:pPr algn="ctr"/>
            <a:r>
              <a:rPr lang="lt-LT" altLang="lt-LT" sz="2800" b="1" dirty="0">
                <a:solidFill>
                  <a:srgbClr val="993366"/>
                </a:solidFill>
                <a:latin typeface="Times New Roman" pitchFamily="18" charset="0"/>
                <a:cs typeface="Times New Roman" pitchFamily="18" charset="0"/>
              </a:rPr>
              <a:t>Vaikų pasiskirstymas pagal fizinio ugdymo grupes </a:t>
            </a:r>
            <a:r>
              <a:rPr lang="lt-LT" altLang="lt-LT" sz="2800" b="1" dirty="0" smtClean="0">
                <a:solidFill>
                  <a:srgbClr val="993366"/>
                </a:solidFill>
                <a:latin typeface="Times New Roman" pitchFamily="18" charset="0"/>
                <a:cs typeface="Times New Roman" pitchFamily="18" charset="0"/>
              </a:rPr>
              <a:t>2021-2023m</a:t>
            </a:r>
            <a:r>
              <a:rPr lang="lt-LT" altLang="lt-LT" sz="2800" b="1" dirty="0">
                <a:solidFill>
                  <a:srgbClr val="993366"/>
                </a:solidFill>
                <a:latin typeface="Times New Roman" pitchFamily="18" charset="0"/>
                <a:cs typeface="Times New Roman" pitchFamily="18" charset="0"/>
              </a:rPr>
              <a:t>. (proc.)</a:t>
            </a:r>
            <a:endParaRPr lang="en-US" sz="2800" dirty="0">
              <a:solidFill>
                <a:srgbClr val="993366"/>
              </a:solidFill>
            </a:endParaRPr>
          </a:p>
        </p:txBody>
      </p:sp>
      <p:sp>
        <p:nvSpPr>
          <p:cNvPr id="5" name="Poraštės vietos rezervavimo ženklas 4">
            <a:extLst>
              <a:ext uri="{FF2B5EF4-FFF2-40B4-BE49-F238E27FC236}">
                <a16:creationId xmlns:a16="http://schemas.microsoft.com/office/drawing/2014/main" id="{EC68887A-438E-44F7-84F7-74E7B968DA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5304" y="6353298"/>
            <a:ext cx="5760021" cy="344932"/>
          </a:xfrm>
        </p:spPr>
        <p:txBody>
          <a:bodyPr/>
          <a:lstStyle/>
          <a:p>
            <a:r>
              <a:rPr lang="lt-LT" sz="2400" i="1" dirty="0">
                <a:solidFill>
                  <a:srgbClr val="99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Šaltinis: VSS IS</a:t>
            </a:r>
            <a:endParaRPr lang="en-US" sz="2400" i="1" dirty="0">
              <a:solidFill>
                <a:srgbClr val="9933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8E96CD"/>
              </a:solidFill>
              <a:effectLst/>
              <a:uLnTx/>
              <a:uFillTx/>
              <a:latin typeface="Space Grotesk" pitchFamily="2" charset="77"/>
              <a:ea typeface="+mn-ea"/>
              <a:cs typeface="+mn-cs"/>
            </a:endParaRPr>
          </a:p>
        </p:txBody>
      </p:sp>
      <p:sp>
        <p:nvSpPr>
          <p:cNvPr id="6" name="Skaidrės numerio vietos rezervavimo ženklas 5">
            <a:extLst>
              <a:ext uri="{FF2B5EF4-FFF2-40B4-BE49-F238E27FC236}">
                <a16:creationId xmlns:a16="http://schemas.microsoft.com/office/drawing/2014/main" id="{29D42C4F-D37D-45C8-9287-B43E455660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3969381-6070-C14C-AC19-9F0CCB6EE0F1}" type="slidenum">
              <a:rPr kumimoji="0" lang="en-US" sz="1400" b="0" i="0" u="none" strike="noStrike" kern="1200" cap="none" spc="0" normalizeH="0" baseline="0" noProof="0" smtClean="0">
                <a:ln>
                  <a:noFill/>
                </a:ln>
                <a:solidFill>
                  <a:srgbClr val="8E96CD"/>
                </a:solidFill>
                <a:effectLst/>
                <a:uLnTx/>
                <a:uFillTx/>
                <a:latin typeface="Space Grotesk" pitchFamily="2" charset="77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8E96CD"/>
              </a:solidFill>
              <a:effectLst/>
              <a:uLnTx/>
              <a:uFillTx/>
              <a:latin typeface="Space Grotesk" pitchFamily="2" charset="77"/>
              <a:ea typeface="+mn-ea"/>
              <a:cs typeface="+mn-cs"/>
            </a:endParaRPr>
          </a:p>
        </p:txBody>
      </p:sp>
      <p:graphicFrame>
        <p:nvGraphicFramePr>
          <p:cNvPr id="7" name="Turinio vietos rezervavimo ženklas 3">
            <a:extLst>
              <a:ext uri="{FF2B5EF4-FFF2-40B4-BE49-F238E27FC236}">
                <a16:creationId xmlns:a16="http://schemas.microsoft.com/office/drawing/2014/main" id="{78CF1E3F-5F11-407D-8ED2-FDD04B1A8E5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24114048"/>
              </p:ext>
            </p:extLst>
          </p:nvPr>
        </p:nvGraphicFramePr>
        <p:xfrm>
          <a:off x="798536" y="1140031"/>
          <a:ext cx="10850920" cy="52132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3552905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9155" y="738567"/>
            <a:ext cx="2993689" cy="677109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C65851A-72F6-4414-9961-8407F7F53E3E}"/>
              </a:ext>
            </a:extLst>
          </p:cNvPr>
          <p:cNvSpPr txBox="1"/>
          <p:nvPr/>
        </p:nvSpPr>
        <p:spPr>
          <a:xfrm>
            <a:off x="0" y="3044279"/>
            <a:ext cx="1244533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t-LT" altLang="lt-LT" sz="2800" b="1" i="0" u="none" strike="noStrike" kern="1200" cap="none" spc="0" normalizeH="0" baseline="0" noProof="0" dirty="0">
                <a:ln>
                  <a:noFill/>
                </a:ln>
                <a:solidFill>
                  <a:srgbClr val="993366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DANTŲ BŪKLĖ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993366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50224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C7D0F48D-AF35-4328-956B-9AB032C4D0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8086" y="529936"/>
            <a:ext cx="11815828" cy="571500"/>
          </a:xfrm>
        </p:spPr>
        <p:txBody>
          <a:bodyPr/>
          <a:lstStyle/>
          <a:p>
            <a:pPr algn="ctr"/>
            <a:r>
              <a:rPr lang="lt-LT" altLang="lt-LT" sz="2800" b="1" dirty="0">
                <a:solidFill>
                  <a:srgbClr val="993366"/>
                </a:solidFill>
                <a:latin typeface="Times New Roman" pitchFamily="18" charset="0"/>
                <a:cs typeface="Times New Roman" pitchFamily="18" charset="0"/>
              </a:rPr>
              <a:t>Dantų ėduonies intensyvumo (</a:t>
            </a:r>
            <a:r>
              <a:rPr lang="en-US" altLang="lt-LT" sz="2800" b="1" dirty="0" err="1">
                <a:solidFill>
                  <a:srgbClr val="993366"/>
                </a:solidFill>
                <a:latin typeface="Times New Roman" pitchFamily="18" charset="0"/>
                <a:cs typeface="Times New Roman" pitchFamily="18" charset="0"/>
              </a:rPr>
              <a:t>kpi+KPI</a:t>
            </a:r>
            <a:r>
              <a:rPr lang="lt-LT" altLang="lt-LT" sz="2800" b="1" dirty="0">
                <a:solidFill>
                  <a:srgbClr val="993366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en-US" altLang="lt-LT" sz="2800" b="1" dirty="0">
                <a:solidFill>
                  <a:srgbClr val="9933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lt-LT" sz="2800" b="1" dirty="0" err="1">
                <a:solidFill>
                  <a:srgbClr val="993366"/>
                </a:solidFill>
                <a:latin typeface="Times New Roman" pitchFamily="18" charset="0"/>
                <a:cs typeface="Times New Roman" pitchFamily="18" charset="0"/>
              </a:rPr>
              <a:t>indeksas</a:t>
            </a:r>
            <a:r>
              <a:rPr lang="en-US" altLang="lt-LT" sz="2800" b="1" dirty="0">
                <a:solidFill>
                  <a:srgbClr val="9933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lt-LT" altLang="lt-LT" sz="2800" b="1" dirty="0">
                <a:solidFill>
                  <a:srgbClr val="993366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lt-LT" altLang="lt-LT" sz="2800" b="1" dirty="0">
                <a:solidFill>
                  <a:srgbClr val="993366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lt-LT" altLang="lt-LT" sz="2800" b="1" dirty="0" smtClean="0">
                <a:solidFill>
                  <a:srgbClr val="993366"/>
                </a:solidFill>
                <a:latin typeface="Times New Roman" pitchFamily="18" charset="0"/>
                <a:cs typeface="Times New Roman" pitchFamily="18" charset="0"/>
              </a:rPr>
              <a:t>2021/2022 - 20</a:t>
            </a:r>
            <a:r>
              <a:rPr lang="en-US" altLang="lt-LT" sz="2800" b="1" dirty="0" smtClean="0">
                <a:solidFill>
                  <a:srgbClr val="993366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lt-LT" altLang="lt-LT" sz="2800" b="1" dirty="0" smtClean="0">
                <a:solidFill>
                  <a:srgbClr val="993366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altLang="lt-LT" sz="2800" b="1" dirty="0" smtClean="0">
                <a:solidFill>
                  <a:srgbClr val="993366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lt-LT" altLang="lt-LT" sz="2800" b="1" dirty="0" smtClean="0">
                <a:solidFill>
                  <a:srgbClr val="993366"/>
                </a:solidFill>
                <a:latin typeface="Times New Roman" pitchFamily="18" charset="0"/>
                <a:cs typeface="Times New Roman" pitchFamily="18" charset="0"/>
              </a:rPr>
              <a:t>2023 – 2023/2024 </a:t>
            </a:r>
            <a:r>
              <a:rPr lang="lt-LT" altLang="lt-LT" sz="2800" b="1" dirty="0" err="1" smtClean="0">
                <a:solidFill>
                  <a:srgbClr val="993366"/>
                </a:solidFill>
                <a:latin typeface="Times New Roman" pitchFamily="18" charset="0"/>
                <a:cs typeface="Times New Roman" pitchFamily="18" charset="0"/>
              </a:rPr>
              <a:t>m.m</a:t>
            </a:r>
            <a:r>
              <a:rPr lang="lt-LT" altLang="lt-LT" sz="2800" b="1" dirty="0">
                <a:solidFill>
                  <a:srgbClr val="9933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2800" dirty="0">
              <a:solidFill>
                <a:srgbClr val="993366"/>
              </a:solidFill>
            </a:endParaRPr>
          </a:p>
        </p:txBody>
      </p:sp>
      <p:sp>
        <p:nvSpPr>
          <p:cNvPr id="4" name="Poraštės vietos rezervavimo ženklas 3">
            <a:extLst>
              <a:ext uri="{FF2B5EF4-FFF2-40B4-BE49-F238E27FC236}">
                <a16:creationId xmlns:a16="http://schemas.microsoft.com/office/drawing/2014/main" id="{E7333EA7-11B6-480F-A3FE-0EEDED486A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88086" y="6404841"/>
            <a:ext cx="5760021" cy="344932"/>
          </a:xfrm>
        </p:spPr>
        <p:txBody>
          <a:bodyPr/>
          <a:lstStyle/>
          <a:p>
            <a:r>
              <a:rPr lang="lt-LT" sz="1800" i="1" dirty="0">
                <a:solidFill>
                  <a:srgbClr val="99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Šaltinis: VSS IS</a:t>
            </a:r>
            <a:endParaRPr lang="en-US" sz="1800" i="1" dirty="0">
              <a:solidFill>
                <a:srgbClr val="9933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1800" dirty="0"/>
          </a:p>
        </p:txBody>
      </p:sp>
      <p:sp>
        <p:nvSpPr>
          <p:cNvPr id="5" name="Skaidrės numerio vietos rezervavimo ženklas 4">
            <a:extLst>
              <a:ext uri="{FF2B5EF4-FFF2-40B4-BE49-F238E27FC236}">
                <a16:creationId xmlns:a16="http://schemas.microsoft.com/office/drawing/2014/main" id="{63932157-C1A5-4B58-A007-D5DE3C8222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969381-6070-C14C-AC19-9F0CCB6EE0F1}" type="slidenum">
              <a:rPr lang="en-US" smtClean="0"/>
              <a:pPr/>
              <a:t>13</a:t>
            </a:fld>
            <a:endParaRPr lang="en-US"/>
          </a:p>
        </p:txBody>
      </p:sp>
      <p:sp>
        <p:nvSpPr>
          <p:cNvPr id="8" name="Rounded Rectangle 1">
            <a:extLst>
              <a:ext uri="{FF2B5EF4-FFF2-40B4-BE49-F238E27FC236}">
                <a16:creationId xmlns:a16="http://schemas.microsoft.com/office/drawing/2014/main" id="{D15348CB-008E-4339-BA9B-98E40F36DCF9}"/>
              </a:ext>
            </a:extLst>
          </p:cNvPr>
          <p:cNvSpPr/>
          <p:nvPr/>
        </p:nvSpPr>
        <p:spPr>
          <a:xfrm>
            <a:off x="9057168" y="1100213"/>
            <a:ext cx="2592288" cy="1461204"/>
          </a:xfrm>
          <a:prstGeom prst="roundRect">
            <a:avLst/>
          </a:prstGeom>
          <a:solidFill>
            <a:srgbClr val="F79646">
              <a:lumMod val="40000"/>
              <a:lumOff val="60000"/>
            </a:srgbClr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_tradnl" sz="14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1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kpi+KPI indekso ribos: </a:t>
            </a:r>
          </a:p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1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Labai žemas - mažiau nei 1,2. </a:t>
            </a:r>
          </a:p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Žemas - 1,2-2,6. </a:t>
            </a:r>
          </a:p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Vidutinis 2,7-4,4. </a:t>
            </a:r>
          </a:p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Aukštas 4,5-6,5. </a:t>
            </a:r>
          </a:p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Labai aukštas - daugiau nei 6,5</a:t>
            </a: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.</a:t>
            </a:r>
            <a:endParaRPr kumimoji="0" lang="lt-LT" altLang="lt-LT" sz="1600" b="0" i="1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9" name="Diagrama 8"/>
          <p:cNvGraphicFramePr/>
          <p:nvPr>
            <p:extLst>
              <p:ext uri="{D42A27DB-BD31-4B8C-83A1-F6EECF244321}">
                <p14:modId xmlns:p14="http://schemas.microsoft.com/office/powerpoint/2010/main" val="2129883017"/>
              </p:ext>
            </p:extLst>
          </p:nvPr>
        </p:nvGraphicFramePr>
        <p:xfrm>
          <a:off x="627529" y="1138237"/>
          <a:ext cx="9416583" cy="488604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9410434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C5C94A02-8450-4C63-901E-AA0FB5E807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83127" y="280693"/>
            <a:ext cx="12275127" cy="1091628"/>
          </a:xfrm>
        </p:spPr>
        <p:txBody>
          <a:bodyPr/>
          <a:lstStyle/>
          <a:p>
            <a:pPr algn="ctr"/>
            <a:r>
              <a:rPr lang="lt-LT" altLang="lt-LT" sz="2800" b="1" dirty="0" smtClean="0">
                <a:solidFill>
                  <a:srgbClr val="993366"/>
                </a:solidFill>
                <a:latin typeface="Times New Roman" pitchFamily="18" charset="0"/>
                <a:cs typeface="Times New Roman" pitchFamily="18" charset="0"/>
              </a:rPr>
              <a:t>Mokinių dantų ir žandikaulių būklės pokytis 2021/2022 – 2023/2024 </a:t>
            </a:r>
            <a:r>
              <a:rPr lang="lt-LT" altLang="lt-LT" sz="2800" b="1" dirty="0" err="1" smtClean="0">
                <a:solidFill>
                  <a:srgbClr val="993366"/>
                </a:solidFill>
                <a:latin typeface="Times New Roman" pitchFamily="18" charset="0"/>
                <a:cs typeface="Times New Roman" pitchFamily="18" charset="0"/>
              </a:rPr>
              <a:t>m.m</a:t>
            </a:r>
            <a:r>
              <a:rPr lang="lt-LT" altLang="lt-LT" sz="2800" b="1" dirty="0" smtClean="0">
                <a:solidFill>
                  <a:srgbClr val="993366"/>
                </a:solidFill>
                <a:latin typeface="Times New Roman" pitchFamily="18" charset="0"/>
                <a:cs typeface="Times New Roman" pitchFamily="18" charset="0"/>
              </a:rPr>
              <a:t>. (proc.)</a:t>
            </a:r>
            <a:endParaRPr lang="en-US" sz="2800" dirty="0">
              <a:solidFill>
                <a:srgbClr val="993366"/>
              </a:solidFill>
            </a:endParaRPr>
          </a:p>
        </p:txBody>
      </p:sp>
      <p:sp>
        <p:nvSpPr>
          <p:cNvPr id="4" name="Poraštės vietos rezervavimo ženklas 3">
            <a:extLst>
              <a:ext uri="{FF2B5EF4-FFF2-40B4-BE49-F238E27FC236}">
                <a16:creationId xmlns:a16="http://schemas.microsoft.com/office/drawing/2014/main" id="{2D9DC9DA-20FE-4EA5-AADD-5C783ACF89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4590" y="6384256"/>
            <a:ext cx="5760021" cy="344932"/>
          </a:xfrm>
        </p:spPr>
        <p:txBody>
          <a:bodyPr/>
          <a:lstStyle/>
          <a:p>
            <a:r>
              <a:rPr lang="lt-LT" sz="1800" i="1" dirty="0">
                <a:solidFill>
                  <a:srgbClr val="99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Šaltinis: VSS IS</a:t>
            </a:r>
            <a:endParaRPr lang="en-US" sz="1800" i="1" dirty="0">
              <a:solidFill>
                <a:srgbClr val="9933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  <p:sp>
        <p:nvSpPr>
          <p:cNvPr id="5" name="Skaidrės numerio vietos rezervavimo ženklas 4">
            <a:extLst>
              <a:ext uri="{FF2B5EF4-FFF2-40B4-BE49-F238E27FC236}">
                <a16:creationId xmlns:a16="http://schemas.microsoft.com/office/drawing/2014/main" id="{181F1B6E-E2DB-48B7-BA07-DBF72A4089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969381-6070-C14C-AC19-9F0CCB6EE0F1}" type="slidenum">
              <a:rPr lang="en-US" smtClean="0"/>
              <a:pPr/>
              <a:t>14</a:t>
            </a:fld>
            <a:endParaRPr lang="en-US"/>
          </a:p>
        </p:txBody>
      </p:sp>
      <p:graphicFrame>
        <p:nvGraphicFramePr>
          <p:cNvPr id="7" name="Diagrama 6"/>
          <p:cNvGraphicFramePr/>
          <p:nvPr>
            <p:extLst>
              <p:ext uri="{D42A27DB-BD31-4B8C-83A1-F6EECF244321}">
                <p14:modId xmlns:p14="http://schemas.microsoft.com/office/powerpoint/2010/main" val="1442751623"/>
              </p:ext>
            </p:extLst>
          </p:nvPr>
        </p:nvGraphicFramePr>
        <p:xfrm>
          <a:off x="1344706" y="1156447"/>
          <a:ext cx="10040470" cy="469750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555005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2A8DC2ED-70E4-435D-A114-1BAA3A72CB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5320" y="495579"/>
            <a:ext cx="10337944" cy="470776"/>
          </a:xfrm>
        </p:spPr>
        <p:txBody>
          <a:bodyPr/>
          <a:lstStyle/>
          <a:p>
            <a:pPr algn="ctr"/>
            <a:r>
              <a:rPr lang="lt-LT" altLang="lt-LT" sz="2800" b="1" dirty="0">
                <a:solidFill>
                  <a:srgbClr val="993366"/>
                </a:solidFill>
                <a:latin typeface="Times New Roman" pitchFamily="18" charset="0"/>
                <a:cs typeface="Times New Roman" pitchFamily="18" charset="0"/>
              </a:rPr>
              <a:t>Apibendrinimas</a:t>
            </a:r>
            <a:r>
              <a:rPr lang="lt-LT" altLang="lt-LT" sz="28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lt-LT" altLang="lt-LT" sz="2800" b="1" dirty="0">
                <a:latin typeface="Times New Roman" pitchFamily="18" charset="0"/>
                <a:cs typeface="Times New Roman" pitchFamily="18" charset="0"/>
              </a:rPr>
            </a:br>
            <a:endParaRPr lang="en-US" sz="2800" dirty="0"/>
          </a:p>
        </p:txBody>
      </p:sp>
      <p:sp>
        <p:nvSpPr>
          <p:cNvPr id="5" name="Skaidrės numerio vietos rezervavimo ženklas 4">
            <a:extLst>
              <a:ext uri="{FF2B5EF4-FFF2-40B4-BE49-F238E27FC236}">
                <a16:creationId xmlns:a16="http://schemas.microsoft.com/office/drawing/2014/main" id="{62967E23-CE3C-4A52-96BF-F8EC904913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969381-6070-C14C-AC19-9F0CCB6EE0F1}" type="slidenum">
              <a:rPr lang="en-US" smtClean="0"/>
              <a:pPr/>
              <a:t>15</a:t>
            </a:fld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38B5605-C213-4EF6-9870-0E604483E106}"/>
              </a:ext>
            </a:extLst>
          </p:cNvPr>
          <p:cNvSpPr txBox="1"/>
          <p:nvPr/>
        </p:nvSpPr>
        <p:spPr>
          <a:xfrm>
            <a:off x="542544" y="1405246"/>
            <a:ext cx="11355047" cy="46628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/>
            <a:r>
              <a:rPr lang="lt-LT" sz="2700" dirty="0">
                <a:latin typeface="Times New Roman" pitchFamily="18" charset="0"/>
                <a:cs typeface="Times New Roman" pitchFamily="18" charset="0"/>
              </a:rPr>
              <a:t>• 20</a:t>
            </a:r>
            <a:r>
              <a:rPr lang="en-US" sz="27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lt-LT" sz="2700" dirty="0" smtClean="0">
                <a:latin typeface="Times New Roman" pitchFamily="18" charset="0"/>
                <a:cs typeface="Times New Roman" pitchFamily="18" charset="0"/>
              </a:rPr>
              <a:t>3 </a:t>
            </a:r>
            <a:r>
              <a:rPr lang="lt-LT" sz="2700" dirty="0">
                <a:latin typeface="Times New Roman" pitchFamily="18" charset="0"/>
                <a:cs typeface="Times New Roman" pitchFamily="18" charset="0"/>
              </a:rPr>
              <a:t>m. profilaktiškai sveikatą pasitikrino </a:t>
            </a:r>
            <a:r>
              <a:rPr lang="lt-LT" sz="2700" dirty="0" smtClean="0">
                <a:latin typeface="Times New Roman" pitchFamily="18" charset="0"/>
                <a:cs typeface="Times New Roman" pitchFamily="18" charset="0"/>
              </a:rPr>
              <a:t>99,25</a:t>
            </a:r>
            <a:r>
              <a:rPr lang="en-US" sz="2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lt-LT" sz="2700" dirty="0">
                <a:latin typeface="Times New Roman" pitchFamily="18" charset="0"/>
                <a:cs typeface="Times New Roman" pitchFamily="18" charset="0"/>
              </a:rPr>
              <a:t>proc. vaikų. Dantų ir žandikaulių įvertinimą atliko </a:t>
            </a:r>
            <a:r>
              <a:rPr lang="lt-LT" sz="2700" dirty="0" smtClean="0">
                <a:latin typeface="Times New Roman" pitchFamily="18" charset="0"/>
                <a:cs typeface="Times New Roman" pitchFamily="18" charset="0"/>
              </a:rPr>
              <a:t>92,47 </a:t>
            </a:r>
            <a:r>
              <a:rPr lang="lt-LT" sz="2700" dirty="0">
                <a:latin typeface="Times New Roman" pitchFamily="18" charset="0"/>
                <a:cs typeface="Times New Roman" pitchFamily="18" charset="0"/>
              </a:rPr>
              <a:t>proc. vaikų. Įsigaliojus naujai Mokinio sveikatos pažymėjimo formai, nebenurodomi vaikų organų sistemų sutrikimai, bet šeimos gydytojas pateikia bendras arba specialiąsias rekomendacijas, kurių turi būti laikomasi vaikams dalyvaujant ugdymo veikloje. </a:t>
            </a:r>
            <a:r>
              <a:rPr lang="lt-LT" sz="2700" dirty="0" smtClean="0">
                <a:latin typeface="Times New Roman" pitchFamily="18" charset="0"/>
                <a:cs typeface="Times New Roman" pitchFamily="18" charset="0"/>
              </a:rPr>
              <a:t>10,1 proc</a:t>
            </a:r>
            <a:r>
              <a:rPr lang="lt-LT" sz="2700" dirty="0">
                <a:latin typeface="Times New Roman" pitchFamily="18" charset="0"/>
                <a:cs typeface="Times New Roman" pitchFamily="18" charset="0"/>
              </a:rPr>
              <a:t>. vaikų buvo nurodytos bendros, o </a:t>
            </a:r>
            <a:r>
              <a:rPr lang="lt-LT" sz="2700" dirty="0" smtClean="0">
                <a:latin typeface="Times New Roman" pitchFamily="18" charset="0"/>
                <a:cs typeface="Times New Roman" pitchFamily="18" charset="0"/>
              </a:rPr>
              <a:t>2,9</a:t>
            </a:r>
            <a:r>
              <a:rPr lang="en-US" sz="2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lt-LT" sz="2700" dirty="0">
                <a:latin typeface="Times New Roman" pitchFamily="18" charset="0"/>
                <a:cs typeface="Times New Roman" pitchFamily="18" charset="0"/>
              </a:rPr>
              <a:t>proc. vaikų – specialiosios rekomendacijos. Pritaikytas maitinimas </a:t>
            </a:r>
            <a:r>
              <a:rPr lang="lt-LT" sz="2700" dirty="0" smtClean="0">
                <a:latin typeface="Times New Roman" pitchFamily="18" charset="0"/>
                <a:cs typeface="Times New Roman" pitchFamily="18" charset="0"/>
              </a:rPr>
              <a:t>buvo priskirtas 0,5 proc. vaikų.</a:t>
            </a:r>
            <a:endParaRPr lang="lt-LT" sz="2700" dirty="0">
              <a:latin typeface="Times New Roman" pitchFamily="18" charset="0"/>
              <a:cs typeface="Times New Roman" pitchFamily="18" charset="0"/>
            </a:endParaRPr>
          </a:p>
          <a:p>
            <a:pPr lvl="0" algn="just"/>
            <a:r>
              <a:rPr lang="lt-LT" sz="27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• 20</a:t>
            </a:r>
            <a:r>
              <a:rPr lang="en-US" sz="27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lt-LT" sz="27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3 </a:t>
            </a:r>
            <a:r>
              <a:rPr lang="lt-LT" sz="27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m. </a:t>
            </a:r>
            <a:r>
              <a:rPr lang="lt-LT" sz="27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5,5 </a:t>
            </a:r>
            <a:r>
              <a:rPr lang="en-US" sz="27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proc</a:t>
            </a:r>
            <a:r>
              <a:rPr lang="en-US" sz="27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lt-LT" sz="27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vaikų turėjo per didelį, o </a:t>
            </a:r>
            <a:r>
              <a:rPr lang="lt-LT" sz="27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11,6 </a:t>
            </a:r>
            <a:r>
              <a:rPr lang="en-US" sz="27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proc. </a:t>
            </a:r>
            <a:r>
              <a:rPr lang="en-US" sz="27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vaik</a:t>
            </a:r>
            <a:r>
              <a:rPr lang="lt-LT" sz="27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ų – per mažą svorį.</a:t>
            </a:r>
          </a:p>
          <a:p>
            <a:pPr lvl="0" algn="just"/>
            <a:r>
              <a:rPr lang="lt-LT" sz="27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• 20</a:t>
            </a:r>
            <a:r>
              <a:rPr lang="en-US" sz="27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lt-LT" sz="27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3 </a:t>
            </a:r>
            <a:r>
              <a:rPr lang="lt-LT" sz="27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m. </a:t>
            </a:r>
            <a:r>
              <a:rPr lang="lt-LT" sz="27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96,6 proc. </a:t>
            </a:r>
            <a:r>
              <a:rPr lang="lt-LT" sz="27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vaikų, priskirti pagrindinei fizinio ugdymo grupei.</a:t>
            </a:r>
          </a:p>
          <a:p>
            <a:pPr lvl="0" algn="just"/>
            <a:r>
              <a:rPr lang="en-US" sz="27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•</a:t>
            </a:r>
            <a:r>
              <a:rPr lang="lt-LT" sz="27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202</a:t>
            </a:r>
            <a:r>
              <a:rPr lang="lt-LT" sz="27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27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m. </a:t>
            </a:r>
            <a:r>
              <a:rPr lang="lt-LT" sz="27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11,98</a:t>
            </a:r>
            <a:r>
              <a:rPr lang="en-US" sz="27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proc. v</a:t>
            </a:r>
            <a:r>
              <a:rPr lang="lt-LT" sz="27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aikų</a:t>
            </a:r>
            <a:r>
              <a:rPr lang="lt-LT" sz="27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neturėjo ėduonies pažeistų dantų.  </a:t>
            </a:r>
            <a:r>
              <a:rPr lang="lt-LT" sz="27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56,98 proc</a:t>
            </a:r>
            <a:r>
              <a:rPr lang="lt-LT" sz="27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. vaikų neturėjo </a:t>
            </a:r>
            <a:r>
              <a:rPr lang="lt-LT" sz="27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sąkandžio</a:t>
            </a:r>
            <a:r>
              <a:rPr lang="lt-LT" sz="27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patologijos. </a:t>
            </a:r>
          </a:p>
        </p:txBody>
      </p:sp>
    </p:spTree>
    <p:extLst>
      <p:ext uri="{BB962C8B-B14F-4D97-AF65-F5344CB8AC3E}">
        <p14:creationId xmlns:p14="http://schemas.microsoft.com/office/powerpoint/2010/main" val="1822938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2093FDDB-5B18-48E7-ABF8-BFB4AE934A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6024" y="280692"/>
            <a:ext cx="10337944" cy="808949"/>
          </a:xfrm>
        </p:spPr>
        <p:txBody>
          <a:bodyPr/>
          <a:lstStyle/>
          <a:p>
            <a:pPr algn="ctr"/>
            <a:r>
              <a:rPr lang="lt-LT" altLang="lt-LT" sz="2800" b="1" dirty="0">
                <a:solidFill>
                  <a:srgbClr val="993366"/>
                </a:solidFill>
                <a:latin typeface="Times New Roman" pitchFamily="18" charset="0"/>
                <a:cs typeface="Times New Roman" pitchFamily="18" charset="0"/>
              </a:rPr>
              <a:t>Rekomendacijos</a:t>
            </a:r>
            <a:r>
              <a:rPr lang="lt-LT" altLang="lt-LT" sz="28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lt-LT" altLang="lt-LT" sz="2800" b="1" dirty="0">
                <a:latin typeface="Times New Roman" pitchFamily="18" charset="0"/>
                <a:cs typeface="Times New Roman" pitchFamily="18" charset="0"/>
              </a:rPr>
            </a:br>
            <a:endParaRPr lang="en-US" sz="2800" dirty="0"/>
          </a:p>
        </p:txBody>
      </p:sp>
      <p:sp>
        <p:nvSpPr>
          <p:cNvPr id="5" name="Skaidrės numerio vietos rezervavimo ženklas 4">
            <a:extLst>
              <a:ext uri="{FF2B5EF4-FFF2-40B4-BE49-F238E27FC236}">
                <a16:creationId xmlns:a16="http://schemas.microsoft.com/office/drawing/2014/main" id="{49D0577C-FFA1-4B8D-BC2B-C3812C52C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969381-6070-C14C-AC19-9F0CCB6EE0F1}" type="slidenum">
              <a:rPr lang="en-US" smtClean="0"/>
              <a:pPr/>
              <a:t>16</a:t>
            </a:fld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D8425FD-4FD4-40E5-AADC-73FF805CB3D4}"/>
              </a:ext>
            </a:extLst>
          </p:cNvPr>
          <p:cNvSpPr txBox="1"/>
          <p:nvPr/>
        </p:nvSpPr>
        <p:spPr>
          <a:xfrm>
            <a:off x="542544" y="1113636"/>
            <a:ext cx="11103191" cy="48320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/>
            <a:r>
              <a:rPr lang="lt-LT" sz="2800" dirty="0">
                <a:latin typeface="Times New Roman" pitchFamily="18" charset="0"/>
                <a:cs typeface="Times New Roman" pitchFamily="18" charset="0"/>
              </a:rPr>
              <a:t>• Tikslinga vaikų tėvus įtraukti į sveikatos stiprinimo veiklas – organizuoti ir vykdyti mokymus, apimančius aiškią, išsamią ir patikimą informaciją apie mitybą, fizinį aktyvumą.</a:t>
            </a:r>
          </a:p>
          <a:p>
            <a:pPr lvl="0" algn="just"/>
            <a:r>
              <a:rPr lang="lt-LT" sz="2800" dirty="0">
                <a:latin typeface="Times New Roman" pitchFamily="18" charset="0"/>
                <a:cs typeface="Times New Roman" pitchFamily="18" charset="0"/>
              </a:rPr>
              <a:t>• Būtina vaikų sveikatos priežiūrą vykdyti visomis kryptimis, ypatingą dėmesį skiriant regos sutrikimų profilaktikai: tinkamai aplinkai (žaidimų vieta, sėdėjimo poza, apšvietimas, laiko leidimas prie kompiuterio ir televizoriaus), poilsiui (akių mankštelės), pilnavertei mitybai bei profilaktiniam regėjimo tikrinimui. </a:t>
            </a:r>
          </a:p>
          <a:p>
            <a:pPr lvl="0" algn="just"/>
            <a:r>
              <a:rPr lang="lt-LT" sz="2800" dirty="0">
                <a:latin typeface="Times New Roman" pitchFamily="18" charset="0"/>
                <a:cs typeface="Times New Roman" pitchFamily="18" charset="0"/>
              </a:rPr>
              <a:t>• Mažinti gyvensenos rizikos veiksnius, kurie sąlygotų kvėpavimo sistemos ligas, didelį dėmesį skiriant profilaktikai (tinkama higiena, mityba, fizinis aktyvumas darbo – poilsio režimas).</a:t>
            </a:r>
          </a:p>
        </p:txBody>
      </p:sp>
    </p:spTree>
    <p:extLst>
      <p:ext uri="{BB962C8B-B14F-4D97-AF65-F5344CB8AC3E}">
        <p14:creationId xmlns:p14="http://schemas.microsoft.com/office/powerpoint/2010/main" val="2280922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9155" y="898777"/>
            <a:ext cx="2993689" cy="677109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C65851A-72F6-4414-9961-8407F7F53E3E}"/>
              </a:ext>
            </a:extLst>
          </p:cNvPr>
          <p:cNvSpPr txBox="1"/>
          <p:nvPr/>
        </p:nvSpPr>
        <p:spPr>
          <a:xfrm>
            <a:off x="0" y="3234284"/>
            <a:ext cx="1244533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t-LT" altLang="lt-LT" sz="2800" b="1" i="0" u="none" strike="noStrike" kern="1200" cap="none" spc="0" normalizeH="0" baseline="0" noProof="0" dirty="0">
                <a:ln>
                  <a:noFill/>
                </a:ln>
                <a:solidFill>
                  <a:srgbClr val="993366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AČIŪ UŽ DĖMESĮ!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993366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17641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itle 3">
            <a:extLst>
              <a:ext uri="{FF2B5EF4-FFF2-40B4-BE49-F238E27FC236}">
                <a16:creationId xmlns:a16="http://schemas.microsoft.com/office/drawing/2014/main" id="{7BC374E7-D3F1-2843-977A-B6E65961963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77168" y="2708696"/>
            <a:ext cx="10964979" cy="3743863"/>
          </a:xfrm>
        </p:spPr>
        <p:txBody>
          <a:bodyPr>
            <a:noAutofit/>
          </a:bodyPr>
          <a:lstStyle/>
          <a:p>
            <a:pPr algn="ctr"/>
            <a:r>
              <a:rPr lang="lt-LT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MUS RASITE:</a:t>
            </a:r>
          </a:p>
          <a:p>
            <a:pPr algn="ctr"/>
            <a:r>
              <a:rPr lang="es-E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Taikos</a:t>
            </a:r>
            <a:r>
              <a:rPr lang="es-E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</a:t>
            </a:r>
            <a:r>
              <a:rPr lang="es-E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76, </a:t>
            </a:r>
            <a:r>
              <a:rPr lang="es-E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Klaipėda</a:t>
            </a:r>
            <a:endParaRPr lang="es-E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s-E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Tel. (8 46) 234796</a:t>
            </a:r>
          </a:p>
          <a:p>
            <a:pPr algn="ctr"/>
            <a:r>
              <a:rPr lang="es-E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El. p. </a:t>
            </a:r>
            <a:r>
              <a:rPr lang="es-E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info@sveikatosbiuras.lt</a:t>
            </a:r>
            <a:endParaRPr lang="es-E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s-E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www.sveikatosbiuras.lt</a:t>
            </a:r>
          </a:p>
          <a:p>
            <a:pPr algn="ctr"/>
            <a:r>
              <a:rPr lang="es-E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www.facebook.com/biuras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0378" y="519397"/>
            <a:ext cx="3996267" cy="9038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8666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668" y="269385"/>
            <a:ext cx="2993687" cy="677109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C65851A-72F6-4414-9961-8407F7F53E3E}"/>
              </a:ext>
            </a:extLst>
          </p:cNvPr>
          <p:cNvSpPr txBox="1"/>
          <p:nvPr/>
        </p:nvSpPr>
        <p:spPr>
          <a:xfrm>
            <a:off x="665018" y="1622632"/>
            <a:ext cx="1106780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lt-LT" altLang="lt-LT" sz="2800" b="1" dirty="0">
                <a:solidFill>
                  <a:srgbClr val="993366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VAIKŲ SVEIKATOS ANALIZĖS APRAŠYMAS </a:t>
            </a:r>
            <a:r>
              <a:rPr kumimoji="0" lang="lt-LT" altLang="lt-LT" sz="2800" b="1" u="none" strike="noStrike" kern="1200" cap="none" spc="0" normalizeH="0" baseline="0" noProof="0" dirty="0">
                <a:ln>
                  <a:noFill/>
                </a:ln>
                <a:solidFill>
                  <a:srgbClr val="993366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(</a:t>
            </a:r>
            <a:r>
              <a:rPr kumimoji="0" lang="en-US" altLang="lt-LT" sz="2800" b="1" u="none" strike="noStrike" kern="1200" cap="none" spc="0" normalizeH="0" baseline="0" noProof="0" dirty="0">
                <a:ln>
                  <a:noFill/>
                </a:ln>
                <a:solidFill>
                  <a:srgbClr val="993366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1</a:t>
            </a:r>
            <a:r>
              <a:rPr kumimoji="0" lang="lt-LT" altLang="lt-LT" sz="2800" b="1" u="none" strike="noStrike" kern="1200" cap="none" spc="0" normalizeH="0" baseline="0" noProof="0" dirty="0">
                <a:ln>
                  <a:noFill/>
                </a:ln>
                <a:solidFill>
                  <a:srgbClr val="993366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)</a:t>
            </a:r>
            <a:endParaRPr lang="en-US" sz="2800" dirty="0">
              <a:solidFill>
                <a:srgbClr val="993366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A9BF71C-1152-4B52-A432-8AC0803DE61C}"/>
              </a:ext>
            </a:extLst>
          </p:cNvPr>
          <p:cNvSpPr txBox="1"/>
          <p:nvPr/>
        </p:nvSpPr>
        <p:spPr>
          <a:xfrm>
            <a:off x="558140" y="2518810"/>
            <a:ext cx="11281559" cy="27356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eaLnBrk="1" hangingPunct="1"/>
            <a:r>
              <a:rPr lang="lt-LT" altLang="lt-LT" sz="3600" dirty="0"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lt-LT" altLang="lt-LT" sz="2800" dirty="0">
                <a:latin typeface="Times New Roman" pitchFamily="18" charset="0"/>
                <a:cs typeface="Times New Roman" pitchFamily="18" charset="0"/>
              </a:rPr>
              <a:t>Lietuvos Respublikos sveikatos apsaugos ministro 2016 m. sausio 26 d. įsakymu Nr. V-93 patvirtintos Lietuvos higienos normos HN 75:2016 „Ikimokyklinio ir priešmokyklinio ugdymo programų vykdymo bendrieji sveikatos saugos reikalavimai“ 79 punkte nurodyta, kad priimant vaiką į įstaigą ir vėliau kiekvienais metais turi būti pateiktas sveikatos pažymėjimas. </a:t>
            </a:r>
          </a:p>
          <a:p>
            <a:pPr algn="just" eaLnBrk="1" hangingPunct="1">
              <a:lnSpc>
                <a:spcPct val="150000"/>
              </a:lnSpc>
              <a:buFont typeface="Arial" charset="0"/>
              <a:buNone/>
            </a:pPr>
            <a:endParaRPr lang="lt-LT" altLang="lt-LT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4785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7C65851A-72F6-4414-9961-8407F7F53E3E}"/>
              </a:ext>
            </a:extLst>
          </p:cNvPr>
          <p:cNvSpPr txBox="1"/>
          <p:nvPr/>
        </p:nvSpPr>
        <p:spPr>
          <a:xfrm>
            <a:off x="783772" y="1229592"/>
            <a:ext cx="1106780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t-LT" altLang="lt-LT" sz="2800" b="1" i="0" u="none" strike="noStrike" kern="1200" cap="none" spc="0" normalizeH="0" baseline="0" noProof="0" dirty="0">
                <a:ln>
                  <a:noFill/>
                </a:ln>
                <a:solidFill>
                  <a:srgbClr val="993366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VAIKŲ SVEIKATOS ANALIZĖS APRAŠYMAS (</a:t>
            </a:r>
            <a:r>
              <a:rPr lang="lt-LT" altLang="lt-LT" sz="2800" b="1" dirty="0">
                <a:solidFill>
                  <a:srgbClr val="993366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kumimoji="0" lang="lt-LT" altLang="lt-LT" sz="2800" b="1" i="0" u="none" strike="noStrike" kern="1200" cap="none" spc="0" normalizeH="0" baseline="0" noProof="0" dirty="0">
                <a:ln>
                  <a:noFill/>
                </a:ln>
                <a:solidFill>
                  <a:srgbClr val="993366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)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993366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A9BF71C-1152-4B52-A432-8AC0803DE61C}"/>
              </a:ext>
            </a:extLst>
          </p:cNvPr>
          <p:cNvSpPr txBox="1"/>
          <p:nvPr/>
        </p:nvSpPr>
        <p:spPr>
          <a:xfrm>
            <a:off x="463137" y="1930451"/>
            <a:ext cx="11507190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just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lang="lt-LT" altLang="lt-LT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• </a:t>
            </a:r>
            <a:r>
              <a:rPr kumimoji="0" lang="lt-LT" altLang="lt-LT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Duomenys apie vaikų sveikatos būklę gaunami iš statistinės apskaitos formos Nr. E027-1 „Mokinio sveikatos pažymėjimas“, patvirtintos Lietuvos Respublikos sveikatos apsaugos ministro 2019 m. gegužės 14 d. įsakymu Nr. V-565 „Dėl elektroninės statistinės apskaitos formos Nr. E027-1 „Mokinio sveikatos pažymėjimas“ patvirtinimo“. </a:t>
            </a:r>
            <a:endParaRPr kumimoji="0" lang="en-US" altLang="lt-LT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305108B-D702-448B-A3E9-5FC4CC06493A}"/>
              </a:ext>
            </a:extLst>
          </p:cNvPr>
          <p:cNvSpPr txBox="1"/>
          <p:nvPr/>
        </p:nvSpPr>
        <p:spPr>
          <a:xfrm>
            <a:off x="463138" y="4331108"/>
            <a:ext cx="11376562" cy="18466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just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kumimoji="0" lang="en-US" altLang="lt-LT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•</a:t>
            </a:r>
            <a:r>
              <a:rPr kumimoji="0" lang="lt-LT" altLang="lt-LT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altLang="lt-LT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N</a:t>
            </a:r>
            <a:r>
              <a:rPr kumimoji="0" lang="lt-LT" altLang="lt-LT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uo</a:t>
            </a:r>
            <a:r>
              <a:rPr kumimoji="0" lang="lt-LT" altLang="lt-LT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2020 m. sausio 1 d. </a:t>
            </a:r>
            <a:r>
              <a:rPr kumimoji="0" lang="en-US" altLang="lt-LT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p</a:t>
            </a:r>
            <a:r>
              <a:rPr kumimoji="0" lang="lt-LT" altLang="lt-LT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ažymėjim</a:t>
            </a:r>
            <a:r>
              <a:rPr kumimoji="0" lang="en-US" altLang="lt-LT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ai </a:t>
            </a:r>
            <a:r>
              <a:rPr kumimoji="0" lang="lt-LT" altLang="lt-LT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teik</a:t>
            </a:r>
            <a:r>
              <a:rPr kumimoji="0" lang="en-US" altLang="lt-LT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iami</a:t>
            </a:r>
            <a:r>
              <a:rPr kumimoji="0" lang="lt-LT" altLang="lt-LT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per Elektroninės sveikatos paslaugų ir bendradarbiavimo infrastruktūros informacinę sistemą (ESPBI IS). Elektroniniu būdu užpildyti ir pasirašyti </a:t>
            </a:r>
            <a:r>
              <a:rPr kumimoji="0" lang="en-US" altLang="lt-LT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p</a:t>
            </a:r>
            <a:r>
              <a:rPr kumimoji="0" lang="lt-LT" altLang="lt-LT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ažymėjimai</a:t>
            </a:r>
            <a:r>
              <a:rPr kumimoji="0" lang="lt-LT" altLang="lt-LT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perduodami į Higienos instituto Vaikų sveikatos stebėsenos informacinę sistemą (VSS IS). </a:t>
            </a:r>
          </a:p>
        </p:txBody>
      </p:sp>
      <p:pic>
        <p:nvPicPr>
          <p:cNvPr id="9" name="Picture 5">
            <a:extLst>
              <a:ext uri="{FF2B5EF4-FFF2-40B4-BE49-F238E27FC236}">
                <a16:creationId xmlns:a16="http://schemas.microsoft.com/office/drawing/2014/main" id="{755F41A8-3F74-4152-9F67-FCA2375098E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668" y="269385"/>
            <a:ext cx="2993683" cy="6771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2229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669" y="269385"/>
            <a:ext cx="2993689" cy="677109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C65851A-72F6-4414-9961-8407F7F53E3E}"/>
              </a:ext>
            </a:extLst>
          </p:cNvPr>
          <p:cNvSpPr txBox="1"/>
          <p:nvPr/>
        </p:nvSpPr>
        <p:spPr>
          <a:xfrm>
            <a:off x="225630" y="1296043"/>
            <a:ext cx="12445339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t-LT" altLang="lt-LT" sz="2800" b="1" i="0" u="none" strike="noStrike" kern="1200" cap="none" spc="0" normalizeH="0" baseline="0" noProof="0" dirty="0">
                <a:ln>
                  <a:noFill/>
                </a:ln>
                <a:solidFill>
                  <a:srgbClr val="993366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VAIKŲ SVEIKATOS ANALIZĖS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t-LT" altLang="lt-LT" sz="2800" b="1" i="0" u="none" strike="noStrike" kern="1200" cap="none" spc="0" normalizeH="0" baseline="0" noProof="0" dirty="0">
                <a:ln>
                  <a:noFill/>
                </a:ln>
                <a:solidFill>
                  <a:srgbClr val="993366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REZULTATŲ SVARBA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993366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A9BF71C-1152-4B52-A432-8AC0803DE61C}"/>
              </a:ext>
            </a:extLst>
          </p:cNvPr>
          <p:cNvSpPr txBox="1"/>
          <p:nvPr/>
        </p:nvSpPr>
        <p:spPr>
          <a:xfrm>
            <a:off x="878774" y="2721931"/>
            <a:ext cx="10687792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lang="lt-LT" altLang="lt-LT" sz="3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• </a:t>
            </a:r>
            <a:r>
              <a:rPr kumimoji="0" lang="lt-LT" altLang="lt-LT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Kasmetinių</a:t>
            </a:r>
            <a:r>
              <a:rPr kumimoji="0" lang="en-US" altLang="lt-LT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lt-LT" altLang="lt-LT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vaikų profilaktinių patikrinimų duomenys reikalingi kryptingai planuoti ir įgyvendinti sveikatos priežiūrą įstaigoje, organizuoti tikslesnes sveikatos stiprinimo priemones, susijusias su ligų ir traumų profilaktika.</a:t>
            </a:r>
            <a:r>
              <a:rPr kumimoji="0" lang="en-US" altLang="lt-LT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endParaRPr kumimoji="0" lang="lt-LT" altLang="lt-LT" sz="3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80900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9155" y="839400"/>
            <a:ext cx="2993689" cy="677109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C65851A-72F6-4414-9961-8407F7F53E3E}"/>
              </a:ext>
            </a:extLst>
          </p:cNvPr>
          <p:cNvSpPr txBox="1"/>
          <p:nvPr/>
        </p:nvSpPr>
        <p:spPr>
          <a:xfrm>
            <a:off x="0" y="3044279"/>
            <a:ext cx="1244533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t-LT" altLang="lt-LT" sz="2800" b="1" i="0" u="none" strike="noStrike" kern="1200" cap="none" spc="0" normalizeH="0" baseline="0" noProof="0" dirty="0">
                <a:ln>
                  <a:noFill/>
                </a:ln>
                <a:solidFill>
                  <a:srgbClr val="993366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PASITIKRINĘ SVEIKATĄ VAIKAI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993366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83155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4C2888B6-4BF9-412C-B572-B922F5A850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06877" y="258730"/>
            <a:ext cx="12343312" cy="1262507"/>
          </a:xfrm>
        </p:spPr>
        <p:txBody>
          <a:bodyPr/>
          <a:lstStyle/>
          <a:p>
            <a:pPr algn="ctr"/>
            <a:r>
              <a:rPr lang="lt-LT" altLang="lt-LT" sz="2800" b="1" dirty="0" smtClean="0">
                <a:solidFill>
                  <a:srgbClr val="993366"/>
                </a:solidFill>
                <a:latin typeface="Times New Roman" pitchFamily="18" charset="0"/>
                <a:cs typeface="Times New Roman" pitchFamily="18" charset="0"/>
              </a:rPr>
              <a:t>Pasitikrinusių sveikatą mokinių dalis</a:t>
            </a:r>
            <a:r>
              <a:rPr lang="lt-LT" altLang="lt-LT" sz="2800" b="1" dirty="0">
                <a:solidFill>
                  <a:srgbClr val="993366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lt-LT" altLang="lt-LT" sz="2800" b="1" dirty="0">
                <a:solidFill>
                  <a:srgbClr val="993366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lt-LT" altLang="lt-LT" sz="2800" b="1" dirty="0">
                <a:solidFill>
                  <a:srgbClr val="9933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lt-LT" altLang="lt-LT" sz="2800" b="1" dirty="0" smtClean="0">
                <a:solidFill>
                  <a:srgbClr val="993366"/>
                </a:solidFill>
                <a:latin typeface="Times New Roman" pitchFamily="18" charset="0"/>
                <a:cs typeface="Times New Roman" pitchFamily="18" charset="0"/>
              </a:rPr>
              <a:t>2021/2022-2022/2023-2023/2024 </a:t>
            </a:r>
            <a:r>
              <a:rPr lang="lt-LT" altLang="lt-LT" sz="2800" b="1" dirty="0" err="1">
                <a:solidFill>
                  <a:srgbClr val="993366"/>
                </a:solidFill>
                <a:latin typeface="Times New Roman" pitchFamily="18" charset="0"/>
                <a:cs typeface="Times New Roman" pitchFamily="18" charset="0"/>
              </a:rPr>
              <a:t>m.m</a:t>
            </a:r>
            <a:r>
              <a:rPr lang="lt-LT" altLang="lt-LT" sz="2800" b="1" dirty="0">
                <a:solidFill>
                  <a:srgbClr val="993366"/>
                </a:solidFill>
                <a:latin typeface="Times New Roman" pitchFamily="18" charset="0"/>
                <a:cs typeface="Times New Roman" pitchFamily="18" charset="0"/>
              </a:rPr>
              <a:t>. (proc.)</a:t>
            </a:r>
            <a:endParaRPr lang="en-US" sz="2800" dirty="0">
              <a:solidFill>
                <a:srgbClr val="993366"/>
              </a:solidFill>
            </a:endParaRPr>
          </a:p>
        </p:txBody>
      </p:sp>
      <p:sp>
        <p:nvSpPr>
          <p:cNvPr id="5" name="Poraštės vietos rezervavimo ženklas 4">
            <a:extLst>
              <a:ext uri="{FF2B5EF4-FFF2-40B4-BE49-F238E27FC236}">
                <a16:creationId xmlns:a16="http://schemas.microsoft.com/office/drawing/2014/main" id="{0770A92B-1BDC-46BF-8050-9B9F33F8DE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5305" y="6384648"/>
            <a:ext cx="5760021" cy="344932"/>
          </a:xfrm>
        </p:spPr>
        <p:txBody>
          <a:bodyPr/>
          <a:lstStyle/>
          <a:p>
            <a:r>
              <a:rPr lang="lt-LT" sz="1800" i="1" dirty="0">
                <a:solidFill>
                  <a:srgbClr val="99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Šaltinis: VSS IS</a:t>
            </a:r>
            <a:endParaRPr lang="en-US" sz="1800" i="1" dirty="0">
              <a:solidFill>
                <a:srgbClr val="9933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Skaidrės numerio vietos rezervavimo ženklas 5">
            <a:extLst>
              <a:ext uri="{FF2B5EF4-FFF2-40B4-BE49-F238E27FC236}">
                <a16:creationId xmlns:a16="http://schemas.microsoft.com/office/drawing/2014/main" id="{805B0D0D-8C57-4591-9A27-257AEC9BC5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969381-6070-C14C-AC19-9F0CCB6EE0F1}" type="slidenum">
              <a:rPr lang="en-US" smtClean="0"/>
              <a:pPr/>
              <a:t>6</a:t>
            </a:fld>
            <a:endParaRPr lang="en-US"/>
          </a:p>
        </p:txBody>
      </p:sp>
      <p:graphicFrame>
        <p:nvGraphicFramePr>
          <p:cNvPr id="9" name="Diagrama 8">
            <a:extLst>
              <a:ext uri="{FF2B5EF4-FFF2-40B4-BE49-F238E27FC236}">
                <a16:creationId xmlns:a16="http://schemas.microsoft.com/office/drawing/2014/main" id="{32C1B8E9-74A4-4B1F-8D72-659652EB954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97762823"/>
              </p:ext>
            </p:extLst>
          </p:nvPr>
        </p:nvGraphicFramePr>
        <p:xfrm>
          <a:off x="296320" y="1772185"/>
          <a:ext cx="10703507" cy="49507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450954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C88367AA-3346-4808-8711-9802E6B63D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2806" y="280693"/>
            <a:ext cx="11972603" cy="1429354"/>
          </a:xfrm>
        </p:spPr>
        <p:txBody>
          <a:bodyPr/>
          <a:lstStyle/>
          <a:p>
            <a:pPr algn="ctr"/>
            <a:r>
              <a:rPr lang="en-US" altLang="lt-LT" sz="2800" b="1" dirty="0" err="1">
                <a:solidFill>
                  <a:srgbClr val="993366"/>
                </a:solidFill>
                <a:latin typeface="Times New Roman" pitchFamily="18" charset="0"/>
                <a:ea typeface="Segoe UI Symbol" pitchFamily="34" charset="0"/>
                <a:cs typeface="Times New Roman" pitchFamily="18" charset="0"/>
              </a:rPr>
              <a:t>Bendrosios</a:t>
            </a:r>
            <a:r>
              <a:rPr lang="en-US" altLang="lt-LT" sz="2800" b="1" dirty="0">
                <a:solidFill>
                  <a:srgbClr val="993366"/>
                </a:solidFill>
                <a:latin typeface="Times New Roman" pitchFamily="18" charset="0"/>
                <a:ea typeface="Segoe UI Symbol" pitchFamily="34" charset="0"/>
                <a:cs typeface="Times New Roman" pitchFamily="18" charset="0"/>
              </a:rPr>
              <a:t> </a:t>
            </a:r>
            <a:r>
              <a:rPr lang="en-US" altLang="lt-LT" sz="2800" b="1" dirty="0" err="1">
                <a:solidFill>
                  <a:srgbClr val="993366"/>
                </a:solidFill>
                <a:latin typeface="Times New Roman" pitchFamily="18" charset="0"/>
                <a:ea typeface="Segoe UI Symbol" pitchFamily="34" charset="0"/>
                <a:cs typeface="Times New Roman" pitchFamily="18" charset="0"/>
              </a:rPr>
              <a:t>ir</a:t>
            </a:r>
            <a:r>
              <a:rPr lang="en-US" altLang="lt-LT" sz="2800" b="1" dirty="0">
                <a:solidFill>
                  <a:srgbClr val="993366"/>
                </a:solidFill>
                <a:latin typeface="Times New Roman" pitchFamily="18" charset="0"/>
                <a:ea typeface="Segoe UI Symbol" pitchFamily="34" charset="0"/>
                <a:cs typeface="Times New Roman" pitchFamily="18" charset="0"/>
              </a:rPr>
              <a:t> </a:t>
            </a:r>
            <a:r>
              <a:rPr lang="en-US" altLang="lt-LT" sz="2800" b="1" dirty="0" err="1">
                <a:solidFill>
                  <a:srgbClr val="993366"/>
                </a:solidFill>
                <a:latin typeface="Times New Roman" pitchFamily="18" charset="0"/>
                <a:ea typeface="Segoe UI Symbol" pitchFamily="34" charset="0"/>
                <a:cs typeface="Times New Roman" pitchFamily="18" charset="0"/>
              </a:rPr>
              <a:t>specialiosios</a:t>
            </a:r>
            <a:r>
              <a:rPr lang="en-US" altLang="lt-LT" sz="2800" b="1" dirty="0">
                <a:solidFill>
                  <a:srgbClr val="993366"/>
                </a:solidFill>
                <a:latin typeface="Times New Roman" pitchFamily="18" charset="0"/>
                <a:ea typeface="Segoe UI Symbol" pitchFamily="34" charset="0"/>
                <a:cs typeface="Times New Roman" pitchFamily="18" charset="0"/>
              </a:rPr>
              <a:t> </a:t>
            </a:r>
            <a:r>
              <a:rPr lang="en-US" altLang="lt-LT" sz="2800" b="1" dirty="0" err="1">
                <a:solidFill>
                  <a:srgbClr val="993366"/>
                </a:solidFill>
                <a:latin typeface="Times New Roman" pitchFamily="18" charset="0"/>
                <a:ea typeface="Segoe UI Symbol" pitchFamily="34" charset="0"/>
                <a:cs typeface="Times New Roman" pitchFamily="18" charset="0"/>
              </a:rPr>
              <a:t>rekomendacijos</a:t>
            </a:r>
            <a:r>
              <a:rPr lang="en-US" altLang="lt-LT" sz="2800" b="1" dirty="0">
                <a:solidFill>
                  <a:srgbClr val="993366"/>
                </a:solidFill>
                <a:latin typeface="Times New Roman" pitchFamily="18" charset="0"/>
                <a:ea typeface="Segoe UI Symbol" pitchFamily="34" charset="0"/>
                <a:cs typeface="Times New Roman" pitchFamily="18" charset="0"/>
              </a:rPr>
              <a:t>,</a:t>
            </a:r>
            <a:r>
              <a:rPr lang="lt-LT" altLang="lt-LT" sz="2800" b="1" dirty="0">
                <a:solidFill>
                  <a:srgbClr val="993366"/>
                </a:solidFill>
                <a:latin typeface="Times New Roman" pitchFamily="18" charset="0"/>
                <a:ea typeface="Segoe UI Symbol" pitchFamily="34" charset="0"/>
                <a:cs typeface="Times New Roman" pitchFamily="18" charset="0"/>
              </a:rPr>
              <a:t/>
            </a:r>
            <a:br>
              <a:rPr lang="lt-LT" altLang="lt-LT" sz="2800" b="1" dirty="0">
                <a:solidFill>
                  <a:srgbClr val="993366"/>
                </a:solidFill>
                <a:latin typeface="Times New Roman" pitchFamily="18" charset="0"/>
                <a:ea typeface="Segoe UI Symbol" pitchFamily="34" charset="0"/>
                <a:cs typeface="Times New Roman" pitchFamily="18" charset="0"/>
              </a:rPr>
            </a:br>
            <a:r>
              <a:rPr lang="en-US" altLang="lt-LT" sz="2800" b="1" dirty="0" err="1">
                <a:solidFill>
                  <a:srgbClr val="993366"/>
                </a:solidFill>
                <a:latin typeface="Times New Roman" pitchFamily="18" charset="0"/>
                <a:ea typeface="Segoe UI Symbol" pitchFamily="34" charset="0"/>
                <a:cs typeface="Times New Roman" pitchFamily="18" charset="0"/>
              </a:rPr>
              <a:t>pritaikytas</a:t>
            </a:r>
            <a:r>
              <a:rPr lang="en-US" altLang="lt-LT" sz="2800" b="1" dirty="0">
                <a:solidFill>
                  <a:srgbClr val="993366"/>
                </a:solidFill>
                <a:latin typeface="Times New Roman" pitchFamily="18" charset="0"/>
                <a:ea typeface="Segoe UI Symbol" pitchFamily="34" charset="0"/>
                <a:cs typeface="Times New Roman" pitchFamily="18" charset="0"/>
              </a:rPr>
              <a:t> </a:t>
            </a:r>
            <a:r>
              <a:rPr lang="en-US" altLang="lt-LT" sz="2800" b="1" dirty="0" err="1">
                <a:solidFill>
                  <a:srgbClr val="993366"/>
                </a:solidFill>
                <a:latin typeface="Times New Roman" pitchFamily="18" charset="0"/>
                <a:ea typeface="Segoe UI Symbol" pitchFamily="34" charset="0"/>
                <a:cs typeface="Times New Roman" pitchFamily="18" charset="0"/>
              </a:rPr>
              <a:t>maitinimas</a:t>
            </a:r>
            <a:r>
              <a:rPr lang="lt-LT" altLang="lt-LT" sz="2800" b="1" dirty="0">
                <a:solidFill>
                  <a:srgbClr val="993366"/>
                </a:solidFill>
                <a:latin typeface="Times New Roman" pitchFamily="18" charset="0"/>
                <a:ea typeface="Segoe UI Symbol" pitchFamily="34" charset="0"/>
                <a:cs typeface="Times New Roman" pitchFamily="18" charset="0"/>
              </a:rPr>
              <a:t/>
            </a:r>
            <a:br>
              <a:rPr lang="lt-LT" altLang="lt-LT" sz="2800" b="1" dirty="0">
                <a:solidFill>
                  <a:srgbClr val="993366"/>
                </a:solidFill>
                <a:latin typeface="Times New Roman" pitchFamily="18" charset="0"/>
                <a:ea typeface="Segoe UI Symbol" pitchFamily="34" charset="0"/>
                <a:cs typeface="Times New Roman" pitchFamily="18" charset="0"/>
              </a:rPr>
            </a:br>
            <a:r>
              <a:rPr lang="lt-LT" altLang="lt-LT" sz="2800" b="1" dirty="0" smtClean="0">
                <a:solidFill>
                  <a:srgbClr val="993366"/>
                </a:solidFill>
                <a:latin typeface="Times New Roman" pitchFamily="18" charset="0"/>
                <a:ea typeface="Segoe UI Symbol" pitchFamily="34" charset="0"/>
                <a:cs typeface="Times New Roman" pitchFamily="18" charset="0"/>
              </a:rPr>
              <a:t>2021/2022-2022/2023-2023/2024 </a:t>
            </a:r>
            <a:r>
              <a:rPr lang="lt-LT" altLang="lt-LT" sz="2800" b="1" dirty="0" err="1">
                <a:solidFill>
                  <a:srgbClr val="993366"/>
                </a:solidFill>
                <a:latin typeface="Times New Roman" pitchFamily="18" charset="0"/>
                <a:ea typeface="Segoe UI Symbol" pitchFamily="34" charset="0"/>
                <a:cs typeface="Times New Roman" pitchFamily="18" charset="0"/>
              </a:rPr>
              <a:t>m.m</a:t>
            </a:r>
            <a:r>
              <a:rPr lang="lt-LT" altLang="lt-LT" sz="2800" b="1" dirty="0">
                <a:solidFill>
                  <a:srgbClr val="993366"/>
                </a:solidFill>
                <a:latin typeface="Times New Roman" pitchFamily="18" charset="0"/>
                <a:ea typeface="Segoe UI Symbol" pitchFamily="34" charset="0"/>
                <a:cs typeface="Times New Roman" pitchFamily="18" charset="0"/>
              </a:rPr>
              <a:t>. (proc.)</a:t>
            </a:r>
            <a:endParaRPr lang="en-US" sz="2800" dirty="0">
              <a:solidFill>
                <a:srgbClr val="993366"/>
              </a:solidFill>
            </a:endParaRPr>
          </a:p>
        </p:txBody>
      </p:sp>
      <p:sp>
        <p:nvSpPr>
          <p:cNvPr id="5" name="Poraštės vietos rezervavimo ženklas 4">
            <a:extLst>
              <a:ext uri="{FF2B5EF4-FFF2-40B4-BE49-F238E27FC236}">
                <a16:creationId xmlns:a16="http://schemas.microsoft.com/office/drawing/2014/main" id="{7EB55ED1-1D70-46E5-AA37-93AD9996DE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32806" y="6384648"/>
            <a:ext cx="5760021" cy="344932"/>
          </a:xfrm>
        </p:spPr>
        <p:txBody>
          <a:bodyPr/>
          <a:lstStyle/>
          <a:p>
            <a:r>
              <a:rPr lang="lt-LT" sz="1800" i="1" dirty="0">
                <a:solidFill>
                  <a:srgbClr val="99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Šaltinis: VSS IS</a:t>
            </a:r>
            <a:endParaRPr lang="en-US" sz="1800" i="1" dirty="0">
              <a:solidFill>
                <a:srgbClr val="9933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Skaidrės numerio vietos rezervavimo ženklas 5">
            <a:extLst>
              <a:ext uri="{FF2B5EF4-FFF2-40B4-BE49-F238E27FC236}">
                <a16:creationId xmlns:a16="http://schemas.microsoft.com/office/drawing/2014/main" id="{89F3293B-0BE9-4321-91C1-74D5678E8E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969381-6070-C14C-AC19-9F0CCB6EE0F1}" type="slidenum">
              <a:rPr lang="en-US" smtClean="0"/>
              <a:pPr/>
              <a:t>7</a:t>
            </a:fld>
            <a:endParaRPr lang="en-US"/>
          </a:p>
        </p:txBody>
      </p:sp>
      <p:graphicFrame>
        <p:nvGraphicFramePr>
          <p:cNvPr id="8" name="Diagrama 7"/>
          <p:cNvGraphicFramePr/>
          <p:nvPr>
            <p:extLst>
              <p:ext uri="{D42A27DB-BD31-4B8C-83A1-F6EECF244321}">
                <p14:modId xmlns:p14="http://schemas.microsoft.com/office/powerpoint/2010/main" val="696920157"/>
              </p:ext>
            </p:extLst>
          </p:nvPr>
        </p:nvGraphicFramePr>
        <p:xfrm>
          <a:off x="1942353" y="1158640"/>
          <a:ext cx="8128000" cy="54186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274309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9155" y="788581"/>
            <a:ext cx="2993689" cy="677109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C65851A-72F6-4414-9961-8407F7F53E3E}"/>
              </a:ext>
            </a:extLst>
          </p:cNvPr>
          <p:cNvSpPr txBox="1"/>
          <p:nvPr/>
        </p:nvSpPr>
        <p:spPr>
          <a:xfrm>
            <a:off x="550718" y="3044279"/>
            <a:ext cx="12445339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t-LT" altLang="lt-LT" sz="2800" b="1" i="0" u="none" strike="noStrike" kern="1200" cap="none" spc="0" normalizeH="0" baseline="0" noProof="0" dirty="0">
                <a:ln>
                  <a:noFill/>
                </a:ln>
                <a:solidFill>
                  <a:srgbClr val="993366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KŪNO MASĖS INDEKSAS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t-LT" altLang="lt-LT" sz="2800" b="1" i="0" u="none" strike="noStrike" kern="1200" cap="none" spc="0" normalizeH="0" baseline="0" noProof="0" dirty="0">
                <a:ln>
                  <a:noFill/>
                </a:ln>
                <a:solidFill>
                  <a:srgbClr val="993366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(TOLIAU – KMI)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993366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746975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B71CF02C-5189-4E35-8064-B3A69C476A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7714" y="23774"/>
            <a:ext cx="11756571" cy="1258761"/>
          </a:xfrm>
        </p:spPr>
        <p:txBody>
          <a:bodyPr/>
          <a:lstStyle/>
          <a:p>
            <a:pPr algn="ctr"/>
            <a:r>
              <a:rPr lang="lt-LT" altLang="lt-LT" sz="2800" b="1" dirty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Vaikų pasiskirstymas pagal KMI, </a:t>
            </a:r>
            <a:br>
              <a:rPr lang="lt-LT" altLang="lt-LT" sz="2800" b="1" dirty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lt-LT" altLang="lt-LT" sz="2800" b="1" dirty="0" smtClean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2021/2022 - 2022-2023 - 2023/2024 </a:t>
            </a:r>
            <a:r>
              <a:rPr lang="lt-LT" altLang="lt-LT" sz="2800" b="1" dirty="0" err="1" smtClean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m.M</a:t>
            </a:r>
            <a:r>
              <a:rPr lang="lt-LT" altLang="lt-LT" sz="2800" b="1" dirty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. (proc.)</a:t>
            </a:r>
            <a:endParaRPr lang="en-US" sz="2800" dirty="0">
              <a:solidFill>
                <a:srgbClr val="660033"/>
              </a:solidFill>
            </a:endParaRPr>
          </a:p>
        </p:txBody>
      </p:sp>
      <p:sp>
        <p:nvSpPr>
          <p:cNvPr id="4" name="Poraštės vietos rezervavimo ženklas 3">
            <a:extLst>
              <a:ext uri="{FF2B5EF4-FFF2-40B4-BE49-F238E27FC236}">
                <a16:creationId xmlns:a16="http://schemas.microsoft.com/office/drawing/2014/main" id="{310F08EC-004E-4402-A6C0-94BBF85896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68135" y="6212182"/>
            <a:ext cx="5760021" cy="344932"/>
          </a:xfrm>
        </p:spPr>
        <p:txBody>
          <a:bodyPr/>
          <a:lstStyle/>
          <a:p>
            <a:r>
              <a:rPr lang="lt-LT" altLang="lt-LT" sz="2800" i="1" dirty="0">
                <a:solidFill>
                  <a:srgbClr val="993366"/>
                </a:solidFill>
                <a:latin typeface="Times New Roman" pitchFamily="18" charset="0"/>
                <a:cs typeface="Times New Roman" pitchFamily="18" charset="0"/>
              </a:rPr>
              <a:t>Šaltinis: VSS IS</a:t>
            </a:r>
          </a:p>
          <a:p>
            <a:endParaRPr lang="en-US" dirty="0"/>
          </a:p>
        </p:txBody>
      </p:sp>
      <p:sp>
        <p:nvSpPr>
          <p:cNvPr id="5" name="Skaidrės numerio vietos rezervavimo ženklas 4">
            <a:extLst>
              <a:ext uri="{FF2B5EF4-FFF2-40B4-BE49-F238E27FC236}">
                <a16:creationId xmlns:a16="http://schemas.microsoft.com/office/drawing/2014/main" id="{88869F13-6F17-4E67-890B-BA1DDB502F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969381-6070-C14C-AC19-9F0CCB6EE0F1}" type="slidenum">
              <a:rPr lang="en-US" smtClean="0"/>
              <a:pPr/>
              <a:t>9</a:t>
            </a:fld>
            <a:endParaRPr lang="en-US"/>
          </a:p>
        </p:txBody>
      </p:sp>
      <p:graphicFrame>
        <p:nvGraphicFramePr>
          <p:cNvPr id="8" name="Diagrama 7">
            <a:extLst>
              <a:ext uri="{FF2B5EF4-FFF2-40B4-BE49-F238E27FC236}">
                <a16:creationId xmlns:a16="http://schemas.microsoft.com/office/drawing/2014/main" id="{04EBA5BD-5682-41D1-B683-99382530611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23478951"/>
              </p:ext>
            </p:extLst>
          </p:nvPr>
        </p:nvGraphicFramePr>
        <p:xfrm>
          <a:off x="542544" y="1282535"/>
          <a:ext cx="10917936" cy="58545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6" name="Diagrama 5"/>
          <p:cNvGraphicFramePr/>
          <p:nvPr>
            <p:extLst>
              <p:ext uri="{D42A27DB-BD31-4B8C-83A1-F6EECF244321}">
                <p14:modId xmlns:p14="http://schemas.microsoft.com/office/powerpoint/2010/main" val="440834708"/>
              </p:ext>
            </p:extLst>
          </p:nvPr>
        </p:nvGraphicFramePr>
        <p:xfrm>
          <a:off x="932329" y="1376362"/>
          <a:ext cx="9995647" cy="462999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132818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Custom 1">
      <a:dk1>
        <a:srgbClr val="000000"/>
      </a:dk1>
      <a:lt1>
        <a:srgbClr val="FFFFFF"/>
      </a:lt1>
      <a:dk2>
        <a:srgbClr val="2E34D0"/>
      </a:dk2>
      <a:lt2>
        <a:srgbClr val="FEFFFF"/>
      </a:lt2>
      <a:accent1>
        <a:srgbClr val="8D95CC"/>
      </a:accent1>
      <a:accent2>
        <a:srgbClr val="2E34D0"/>
      </a:accent2>
      <a:accent3>
        <a:srgbClr val="D5D7E8"/>
      </a:accent3>
      <a:accent4>
        <a:srgbClr val="151967"/>
      </a:accent4>
      <a:accent5>
        <a:srgbClr val="626A92"/>
      </a:accent5>
      <a:accent6>
        <a:srgbClr val="040415"/>
      </a:accent6>
      <a:hlink>
        <a:srgbClr val="000000"/>
      </a:hlink>
      <a:folHlink>
        <a:srgbClr val="8D95CC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1718</TotalTime>
  <Words>636</Words>
  <Application>Microsoft Office PowerPoint</Application>
  <PresentationFormat>Plačiaekranė</PresentationFormat>
  <Paragraphs>75</Paragraphs>
  <Slides>18</Slides>
  <Notes>8</Notes>
  <HiddenSlides>0</HiddenSlides>
  <MMClips>0</MMClips>
  <ScaleCrop>false</ScaleCrop>
  <HeadingPairs>
    <vt:vector size="6" baseType="variant">
      <vt:variant>
        <vt:lpstr>Naudojami šriftai</vt:lpstr>
      </vt:variant>
      <vt:variant>
        <vt:i4>9</vt:i4>
      </vt:variant>
      <vt:variant>
        <vt:lpstr>Tema</vt:lpstr>
      </vt:variant>
      <vt:variant>
        <vt:i4>1</vt:i4>
      </vt:variant>
      <vt:variant>
        <vt:lpstr>Skaidrių pavadinimai</vt:lpstr>
      </vt:variant>
      <vt:variant>
        <vt:i4>18</vt:i4>
      </vt:variant>
    </vt:vector>
  </HeadingPairs>
  <TitlesOfParts>
    <vt:vector size="28" baseType="lpstr">
      <vt:lpstr>Arial</vt:lpstr>
      <vt:lpstr>Calibri</vt:lpstr>
      <vt:lpstr>Montserrat Medium</vt:lpstr>
      <vt:lpstr>Rando</vt:lpstr>
      <vt:lpstr>Segoe UI Symbol</vt:lpstr>
      <vt:lpstr>System Font Regular</vt:lpstr>
      <vt:lpstr>Space Grotesk</vt:lpstr>
      <vt:lpstr>Space Grotesk Medium</vt:lpstr>
      <vt:lpstr>Times New Roman</vt:lpstr>
      <vt:lpstr>Office Theme</vt:lpstr>
      <vt:lpstr>„PowerPoint“ pateiktis</vt:lpstr>
      <vt:lpstr>„PowerPoint“ pateiktis</vt:lpstr>
      <vt:lpstr>„PowerPoint“ pateiktis</vt:lpstr>
      <vt:lpstr>„PowerPoint“ pateiktis</vt:lpstr>
      <vt:lpstr>„PowerPoint“ pateiktis</vt:lpstr>
      <vt:lpstr>Pasitikrinusių sveikatą mokinių dalis  2021/2022-2022/2023-2023/2024 m.m. (proc.)</vt:lpstr>
      <vt:lpstr>Bendrosios ir specialiosios rekomendacijos, pritaikytas maitinimas 2021/2022-2022/2023-2023/2024 m.m. (proc.)</vt:lpstr>
      <vt:lpstr>„PowerPoint“ pateiktis</vt:lpstr>
      <vt:lpstr>Vaikų pasiskirstymas pagal KMI,  2021/2022 - 2022-2023 - 2023/2024 m.M. (proc.)</vt:lpstr>
      <vt:lpstr>„PowerPoint“ pateiktis</vt:lpstr>
      <vt:lpstr>Vaikų pasiskirstymas pagal fizinio ugdymo grupes 2021-2023m. (proc.)</vt:lpstr>
      <vt:lpstr>„PowerPoint“ pateiktis</vt:lpstr>
      <vt:lpstr>Dantų ėduonies intensyvumo (kpi+KPI) indeksas  2021/2022 - 2022/2023 – 2023/2024 m.m.</vt:lpstr>
      <vt:lpstr>Mokinių dantų ir žandikaulių būklės pokytis 2021/2022 – 2023/2024 m.m. (proc.)</vt:lpstr>
      <vt:lpstr>Apibendrinimas </vt:lpstr>
      <vt:lpstr>Rekomendacijos </vt:lpstr>
      <vt:lpstr>„PowerPoint“ pateiktis</vt:lpstr>
      <vt:lpstr>„PowerPoint“ pateiktis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Aiste Ginaityte</dc:creator>
  <cp:lastModifiedBy>Darbuotojas</cp:lastModifiedBy>
  <cp:revision>95</cp:revision>
  <dcterms:created xsi:type="dcterms:W3CDTF">2019-07-24T07:24:43Z</dcterms:created>
  <dcterms:modified xsi:type="dcterms:W3CDTF">2024-01-26T12:49:44Z</dcterms:modified>
</cp:coreProperties>
</file>