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2192000" cy="6858000"/>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79" autoAdjust="0"/>
    <p:restoredTop sz="94660"/>
  </p:normalViewPr>
  <p:slideViewPr>
    <p:cSldViewPr snapToGrid="0">
      <p:cViewPr varScale="1">
        <p:scale>
          <a:sx n="108" d="100"/>
          <a:sy n="108" d="100"/>
        </p:scale>
        <p:origin x="60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53A7B3EE-97CA-5FF4-7396-65CD6C31DE2F}"/>
              </a:ext>
            </a:extLst>
          </p:cNvPr>
          <p:cNvSpPr>
            <a:spLocks noGrp="1"/>
          </p:cNvSpPr>
          <p:nvPr>
            <p:ph type="ctrTitle"/>
          </p:nvPr>
        </p:nvSpPr>
        <p:spPr>
          <a:xfrm>
            <a:off x="1524000" y="1122363"/>
            <a:ext cx="9144000" cy="2387600"/>
          </a:xfrm>
        </p:spPr>
        <p:txBody>
          <a:bodyPr anchor="b"/>
          <a:lstStyle>
            <a:lvl1pPr algn="ctr">
              <a:defRPr sz="6000"/>
            </a:lvl1pPr>
          </a:lstStyle>
          <a:p>
            <a:r>
              <a:rPr lang="lt-LT"/>
              <a:t>Spustelėję redaguokite stilių</a:t>
            </a:r>
          </a:p>
        </p:txBody>
      </p:sp>
      <p:sp>
        <p:nvSpPr>
          <p:cNvPr id="3" name="Antrinis pavadinimas 2">
            <a:extLst>
              <a:ext uri="{FF2B5EF4-FFF2-40B4-BE49-F238E27FC236}">
                <a16:creationId xmlns:a16="http://schemas.microsoft.com/office/drawing/2014/main" id="{A1C0CC5E-832D-B600-841B-B486C62DD44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t-LT"/>
              <a:t>Spustelėkite norėdami redaguoti šablono paantraštės stilių</a:t>
            </a:r>
          </a:p>
        </p:txBody>
      </p:sp>
      <p:sp>
        <p:nvSpPr>
          <p:cNvPr id="4" name="Datos vietos rezervavimo ženklas 3">
            <a:extLst>
              <a:ext uri="{FF2B5EF4-FFF2-40B4-BE49-F238E27FC236}">
                <a16:creationId xmlns:a16="http://schemas.microsoft.com/office/drawing/2014/main" id="{81F56BDB-9BA0-93CF-69E1-DFC3B36B3F08}"/>
              </a:ext>
            </a:extLst>
          </p:cNvPr>
          <p:cNvSpPr>
            <a:spLocks noGrp="1"/>
          </p:cNvSpPr>
          <p:nvPr>
            <p:ph type="dt" sz="half" idx="10"/>
          </p:nvPr>
        </p:nvSpPr>
        <p:spPr/>
        <p:txBody>
          <a:bodyPr/>
          <a:lstStyle/>
          <a:p>
            <a:fld id="{9D5AA7BF-A608-49E9-8C0A-FF9B3E2812CA}" type="datetimeFigureOut">
              <a:rPr lang="lt-LT" smtClean="0"/>
              <a:t>2026-01-30</a:t>
            </a:fld>
            <a:endParaRPr lang="lt-LT"/>
          </a:p>
        </p:txBody>
      </p:sp>
      <p:sp>
        <p:nvSpPr>
          <p:cNvPr id="5" name="Poraštės vietos rezervavimo ženklas 4">
            <a:extLst>
              <a:ext uri="{FF2B5EF4-FFF2-40B4-BE49-F238E27FC236}">
                <a16:creationId xmlns:a16="http://schemas.microsoft.com/office/drawing/2014/main" id="{C8962D19-C314-CE33-E462-E5CEA55526AA}"/>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2ED48BEA-1A4B-F79B-80AC-765B32246A2B}"/>
              </a:ext>
            </a:extLst>
          </p:cNvPr>
          <p:cNvSpPr>
            <a:spLocks noGrp="1"/>
          </p:cNvSpPr>
          <p:nvPr>
            <p:ph type="sldNum" sz="quarter" idx="12"/>
          </p:nvPr>
        </p:nvSpPr>
        <p:spPr/>
        <p:txBody>
          <a:bodyPr/>
          <a:lstStyle/>
          <a:p>
            <a:fld id="{35078D24-E63C-4157-8FE7-327F26697A35}" type="slidenum">
              <a:rPr lang="lt-LT" smtClean="0"/>
              <a:t>‹#›</a:t>
            </a:fld>
            <a:endParaRPr lang="lt-LT"/>
          </a:p>
        </p:txBody>
      </p:sp>
    </p:spTree>
    <p:extLst>
      <p:ext uri="{BB962C8B-B14F-4D97-AF65-F5344CB8AC3E}">
        <p14:creationId xmlns:p14="http://schemas.microsoft.com/office/powerpoint/2010/main" val="18901806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032FD2A8-65C0-4451-7532-9C96D90EA59D}"/>
              </a:ext>
            </a:extLst>
          </p:cNvPr>
          <p:cNvSpPr>
            <a:spLocks noGrp="1"/>
          </p:cNvSpPr>
          <p:nvPr>
            <p:ph type="title"/>
          </p:nvPr>
        </p:nvSpPr>
        <p:spPr/>
        <p:txBody>
          <a:bodyPr/>
          <a:lstStyle/>
          <a:p>
            <a:r>
              <a:rPr lang="lt-LT"/>
              <a:t>Spustelėję redaguokite stilių</a:t>
            </a:r>
          </a:p>
        </p:txBody>
      </p:sp>
      <p:sp>
        <p:nvSpPr>
          <p:cNvPr id="3" name="Vertikalaus teksto vietos rezervavimo ženklas 2">
            <a:extLst>
              <a:ext uri="{FF2B5EF4-FFF2-40B4-BE49-F238E27FC236}">
                <a16:creationId xmlns:a16="http://schemas.microsoft.com/office/drawing/2014/main" id="{6BE5D258-4F1A-FAE6-0CAC-CD35CFC92ECD}"/>
              </a:ext>
            </a:extLst>
          </p:cNvPr>
          <p:cNvSpPr>
            <a:spLocks noGrp="1"/>
          </p:cNvSpPr>
          <p:nvPr>
            <p:ph type="body" orient="vert" idx="1"/>
          </p:nvPr>
        </p:nvSpPr>
        <p:spPr/>
        <p:txBody>
          <a:bodyPr vert="eaVert"/>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a:extLst>
              <a:ext uri="{FF2B5EF4-FFF2-40B4-BE49-F238E27FC236}">
                <a16:creationId xmlns:a16="http://schemas.microsoft.com/office/drawing/2014/main" id="{8F8FDCDF-321D-EA84-6DDD-881E171D5650}"/>
              </a:ext>
            </a:extLst>
          </p:cNvPr>
          <p:cNvSpPr>
            <a:spLocks noGrp="1"/>
          </p:cNvSpPr>
          <p:nvPr>
            <p:ph type="dt" sz="half" idx="10"/>
          </p:nvPr>
        </p:nvSpPr>
        <p:spPr/>
        <p:txBody>
          <a:bodyPr/>
          <a:lstStyle/>
          <a:p>
            <a:fld id="{9D5AA7BF-A608-49E9-8C0A-FF9B3E2812CA}" type="datetimeFigureOut">
              <a:rPr lang="lt-LT" smtClean="0"/>
              <a:t>2026-01-30</a:t>
            </a:fld>
            <a:endParaRPr lang="lt-LT"/>
          </a:p>
        </p:txBody>
      </p:sp>
      <p:sp>
        <p:nvSpPr>
          <p:cNvPr id="5" name="Poraštės vietos rezervavimo ženklas 4">
            <a:extLst>
              <a:ext uri="{FF2B5EF4-FFF2-40B4-BE49-F238E27FC236}">
                <a16:creationId xmlns:a16="http://schemas.microsoft.com/office/drawing/2014/main" id="{468091F5-97A5-88B8-FD93-F9FD98FDFD78}"/>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43F85BF6-36BD-68A3-73EF-675ECA6A7114}"/>
              </a:ext>
            </a:extLst>
          </p:cNvPr>
          <p:cNvSpPr>
            <a:spLocks noGrp="1"/>
          </p:cNvSpPr>
          <p:nvPr>
            <p:ph type="sldNum" sz="quarter" idx="12"/>
          </p:nvPr>
        </p:nvSpPr>
        <p:spPr/>
        <p:txBody>
          <a:bodyPr/>
          <a:lstStyle/>
          <a:p>
            <a:fld id="{35078D24-E63C-4157-8FE7-327F26697A35}" type="slidenum">
              <a:rPr lang="lt-LT" smtClean="0"/>
              <a:t>‹#›</a:t>
            </a:fld>
            <a:endParaRPr lang="lt-LT"/>
          </a:p>
        </p:txBody>
      </p:sp>
    </p:spTree>
    <p:extLst>
      <p:ext uri="{BB962C8B-B14F-4D97-AF65-F5344CB8AC3E}">
        <p14:creationId xmlns:p14="http://schemas.microsoft.com/office/powerpoint/2010/main" val="26545251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kalus pavadinimas 1">
            <a:extLst>
              <a:ext uri="{FF2B5EF4-FFF2-40B4-BE49-F238E27FC236}">
                <a16:creationId xmlns:a16="http://schemas.microsoft.com/office/drawing/2014/main" id="{6B27FDC5-35FC-C8E3-F210-AC661A35A1D1}"/>
              </a:ext>
            </a:extLst>
          </p:cNvPr>
          <p:cNvSpPr>
            <a:spLocks noGrp="1"/>
          </p:cNvSpPr>
          <p:nvPr>
            <p:ph type="title" orient="vert"/>
          </p:nvPr>
        </p:nvSpPr>
        <p:spPr>
          <a:xfrm>
            <a:off x="8724900" y="365125"/>
            <a:ext cx="2628900" cy="5811838"/>
          </a:xfrm>
        </p:spPr>
        <p:txBody>
          <a:bodyPr vert="eaVert"/>
          <a:lstStyle/>
          <a:p>
            <a:r>
              <a:rPr lang="lt-LT"/>
              <a:t>Spustelėję redaguokite stilių</a:t>
            </a:r>
          </a:p>
        </p:txBody>
      </p:sp>
      <p:sp>
        <p:nvSpPr>
          <p:cNvPr id="3" name="Vertikalaus teksto vietos rezervavimo ženklas 2">
            <a:extLst>
              <a:ext uri="{FF2B5EF4-FFF2-40B4-BE49-F238E27FC236}">
                <a16:creationId xmlns:a16="http://schemas.microsoft.com/office/drawing/2014/main" id="{9FE4A741-3CBF-AA4F-9782-A50D3C6EEA8C}"/>
              </a:ext>
            </a:extLst>
          </p:cNvPr>
          <p:cNvSpPr>
            <a:spLocks noGrp="1"/>
          </p:cNvSpPr>
          <p:nvPr>
            <p:ph type="body" orient="vert" idx="1"/>
          </p:nvPr>
        </p:nvSpPr>
        <p:spPr>
          <a:xfrm>
            <a:off x="838200" y="365125"/>
            <a:ext cx="7734300" cy="5811838"/>
          </a:xfrm>
        </p:spPr>
        <p:txBody>
          <a:bodyPr vert="eaVert"/>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a:extLst>
              <a:ext uri="{FF2B5EF4-FFF2-40B4-BE49-F238E27FC236}">
                <a16:creationId xmlns:a16="http://schemas.microsoft.com/office/drawing/2014/main" id="{136B4185-C841-B7DA-28D9-C02B659C6D73}"/>
              </a:ext>
            </a:extLst>
          </p:cNvPr>
          <p:cNvSpPr>
            <a:spLocks noGrp="1"/>
          </p:cNvSpPr>
          <p:nvPr>
            <p:ph type="dt" sz="half" idx="10"/>
          </p:nvPr>
        </p:nvSpPr>
        <p:spPr/>
        <p:txBody>
          <a:bodyPr/>
          <a:lstStyle/>
          <a:p>
            <a:fld id="{9D5AA7BF-A608-49E9-8C0A-FF9B3E2812CA}" type="datetimeFigureOut">
              <a:rPr lang="lt-LT" smtClean="0"/>
              <a:t>2026-01-30</a:t>
            </a:fld>
            <a:endParaRPr lang="lt-LT"/>
          </a:p>
        </p:txBody>
      </p:sp>
      <p:sp>
        <p:nvSpPr>
          <p:cNvPr id="5" name="Poraštės vietos rezervavimo ženklas 4">
            <a:extLst>
              <a:ext uri="{FF2B5EF4-FFF2-40B4-BE49-F238E27FC236}">
                <a16:creationId xmlns:a16="http://schemas.microsoft.com/office/drawing/2014/main" id="{0FEE0DCB-8E18-1780-1AB1-9D8DB1A850D0}"/>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5F27AF21-60FB-D0CF-DDB1-1CB53B0E7899}"/>
              </a:ext>
            </a:extLst>
          </p:cNvPr>
          <p:cNvSpPr>
            <a:spLocks noGrp="1"/>
          </p:cNvSpPr>
          <p:nvPr>
            <p:ph type="sldNum" sz="quarter" idx="12"/>
          </p:nvPr>
        </p:nvSpPr>
        <p:spPr/>
        <p:txBody>
          <a:bodyPr/>
          <a:lstStyle/>
          <a:p>
            <a:fld id="{35078D24-E63C-4157-8FE7-327F26697A35}" type="slidenum">
              <a:rPr lang="lt-LT" smtClean="0"/>
              <a:t>‹#›</a:t>
            </a:fld>
            <a:endParaRPr lang="lt-LT"/>
          </a:p>
        </p:txBody>
      </p:sp>
    </p:spTree>
    <p:extLst>
      <p:ext uri="{BB962C8B-B14F-4D97-AF65-F5344CB8AC3E}">
        <p14:creationId xmlns:p14="http://schemas.microsoft.com/office/powerpoint/2010/main" val="25415115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CACC824A-DE3E-0D27-C448-C36A5F571577}"/>
              </a:ext>
            </a:extLst>
          </p:cNvPr>
          <p:cNvSpPr>
            <a:spLocks noGrp="1"/>
          </p:cNvSpPr>
          <p:nvPr>
            <p:ph type="title"/>
          </p:nvPr>
        </p:nvSpPr>
        <p:spPr/>
        <p:txBody>
          <a:bodyPr/>
          <a:lstStyle/>
          <a:p>
            <a:r>
              <a:rPr lang="lt-LT"/>
              <a:t>Spustelėję redaguokite stilių</a:t>
            </a:r>
          </a:p>
        </p:txBody>
      </p:sp>
      <p:sp>
        <p:nvSpPr>
          <p:cNvPr id="3" name="Turinio vietos rezervavimo ženklas 2">
            <a:extLst>
              <a:ext uri="{FF2B5EF4-FFF2-40B4-BE49-F238E27FC236}">
                <a16:creationId xmlns:a16="http://schemas.microsoft.com/office/drawing/2014/main" id="{BCBA1052-DC1D-ADEB-A562-25944C1D50C5}"/>
              </a:ext>
            </a:extLst>
          </p:cNvPr>
          <p:cNvSpPr>
            <a:spLocks noGrp="1"/>
          </p:cNvSpPr>
          <p:nvPr>
            <p:ph idx="1"/>
          </p:nvPr>
        </p:nvSpPr>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a:extLst>
              <a:ext uri="{FF2B5EF4-FFF2-40B4-BE49-F238E27FC236}">
                <a16:creationId xmlns:a16="http://schemas.microsoft.com/office/drawing/2014/main" id="{9B39E674-E0A5-B3FC-6A57-D7B480006544}"/>
              </a:ext>
            </a:extLst>
          </p:cNvPr>
          <p:cNvSpPr>
            <a:spLocks noGrp="1"/>
          </p:cNvSpPr>
          <p:nvPr>
            <p:ph type="dt" sz="half" idx="10"/>
          </p:nvPr>
        </p:nvSpPr>
        <p:spPr/>
        <p:txBody>
          <a:bodyPr/>
          <a:lstStyle/>
          <a:p>
            <a:fld id="{9D5AA7BF-A608-49E9-8C0A-FF9B3E2812CA}" type="datetimeFigureOut">
              <a:rPr lang="lt-LT" smtClean="0"/>
              <a:t>2026-01-30</a:t>
            </a:fld>
            <a:endParaRPr lang="lt-LT"/>
          </a:p>
        </p:txBody>
      </p:sp>
      <p:sp>
        <p:nvSpPr>
          <p:cNvPr id="5" name="Poraštės vietos rezervavimo ženklas 4">
            <a:extLst>
              <a:ext uri="{FF2B5EF4-FFF2-40B4-BE49-F238E27FC236}">
                <a16:creationId xmlns:a16="http://schemas.microsoft.com/office/drawing/2014/main" id="{96BDB4D8-8E39-9DF0-D9E1-10A891C77EC9}"/>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87390FE7-D27B-0CD9-722B-79EE4BB8C3B7}"/>
              </a:ext>
            </a:extLst>
          </p:cNvPr>
          <p:cNvSpPr>
            <a:spLocks noGrp="1"/>
          </p:cNvSpPr>
          <p:nvPr>
            <p:ph type="sldNum" sz="quarter" idx="12"/>
          </p:nvPr>
        </p:nvSpPr>
        <p:spPr/>
        <p:txBody>
          <a:bodyPr/>
          <a:lstStyle/>
          <a:p>
            <a:fld id="{35078D24-E63C-4157-8FE7-327F26697A35}" type="slidenum">
              <a:rPr lang="lt-LT" smtClean="0"/>
              <a:t>‹#›</a:t>
            </a:fld>
            <a:endParaRPr lang="lt-LT"/>
          </a:p>
        </p:txBody>
      </p:sp>
    </p:spTree>
    <p:extLst>
      <p:ext uri="{BB962C8B-B14F-4D97-AF65-F5344CB8AC3E}">
        <p14:creationId xmlns:p14="http://schemas.microsoft.com/office/powerpoint/2010/main" val="2734140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720835B7-4D45-135F-44E0-BB016767448C}"/>
              </a:ext>
            </a:extLst>
          </p:cNvPr>
          <p:cNvSpPr>
            <a:spLocks noGrp="1"/>
          </p:cNvSpPr>
          <p:nvPr>
            <p:ph type="title"/>
          </p:nvPr>
        </p:nvSpPr>
        <p:spPr>
          <a:xfrm>
            <a:off x="831850" y="1709738"/>
            <a:ext cx="10515600" cy="2852737"/>
          </a:xfrm>
        </p:spPr>
        <p:txBody>
          <a:bodyPr anchor="b"/>
          <a:lstStyle>
            <a:lvl1pPr>
              <a:defRPr sz="6000"/>
            </a:lvl1pPr>
          </a:lstStyle>
          <a:p>
            <a:r>
              <a:rPr lang="lt-LT"/>
              <a:t>Spustelėję redaguokite stilių</a:t>
            </a:r>
          </a:p>
        </p:txBody>
      </p:sp>
      <p:sp>
        <p:nvSpPr>
          <p:cNvPr id="3" name="Teksto vietos rezervavimo ženklas 2">
            <a:extLst>
              <a:ext uri="{FF2B5EF4-FFF2-40B4-BE49-F238E27FC236}">
                <a16:creationId xmlns:a16="http://schemas.microsoft.com/office/drawing/2014/main" id="{8A496647-83B2-A029-79E2-1F07753F451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t-LT"/>
              <a:t>Spustelėkite, kad galėtumėte redaguoti šablono teksto stilius</a:t>
            </a:r>
          </a:p>
        </p:txBody>
      </p:sp>
      <p:sp>
        <p:nvSpPr>
          <p:cNvPr id="4" name="Datos vietos rezervavimo ženklas 3">
            <a:extLst>
              <a:ext uri="{FF2B5EF4-FFF2-40B4-BE49-F238E27FC236}">
                <a16:creationId xmlns:a16="http://schemas.microsoft.com/office/drawing/2014/main" id="{0F0238D5-B318-863F-1F9E-7E427014D341}"/>
              </a:ext>
            </a:extLst>
          </p:cNvPr>
          <p:cNvSpPr>
            <a:spLocks noGrp="1"/>
          </p:cNvSpPr>
          <p:nvPr>
            <p:ph type="dt" sz="half" idx="10"/>
          </p:nvPr>
        </p:nvSpPr>
        <p:spPr/>
        <p:txBody>
          <a:bodyPr/>
          <a:lstStyle/>
          <a:p>
            <a:fld id="{9D5AA7BF-A608-49E9-8C0A-FF9B3E2812CA}" type="datetimeFigureOut">
              <a:rPr lang="lt-LT" smtClean="0"/>
              <a:t>2026-01-30</a:t>
            </a:fld>
            <a:endParaRPr lang="lt-LT"/>
          </a:p>
        </p:txBody>
      </p:sp>
      <p:sp>
        <p:nvSpPr>
          <p:cNvPr id="5" name="Poraštės vietos rezervavimo ženklas 4">
            <a:extLst>
              <a:ext uri="{FF2B5EF4-FFF2-40B4-BE49-F238E27FC236}">
                <a16:creationId xmlns:a16="http://schemas.microsoft.com/office/drawing/2014/main" id="{F35720AE-662F-D851-8668-4735C5423DF5}"/>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B28146A3-A946-42F7-3C8F-BB28624EE69E}"/>
              </a:ext>
            </a:extLst>
          </p:cNvPr>
          <p:cNvSpPr>
            <a:spLocks noGrp="1"/>
          </p:cNvSpPr>
          <p:nvPr>
            <p:ph type="sldNum" sz="quarter" idx="12"/>
          </p:nvPr>
        </p:nvSpPr>
        <p:spPr/>
        <p:txBody>
          <a:bodyPr/>
          <a:lstStyle/>
          <a:p>
            <a:fld id="{35078D24-E63C-4157-8FE7-327F26697A35}" type="slidenum">
              <a:rPr lang="lt-LT" smtClean="0"/>
              <a:t>‹#›</a:t>
            </a:fld>
            <a:endParaRPr lang="lt-LT"/>
          </a:p>
        </p:txBody>
      </p:sp>
    </p:spTree>
    <p:extLst>
      <p:ext uri="{BB962C8B-B14F-4D97-AF65-F5344CB8AC3E}">
        <p14:creationId xmlns:p14="http://schemas.microsoft.com/office/powerpoint/2010/main" val="21795880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E95DA4EB-99A0-2381-0E21-6DA2EF3E2B30}"/>
              </a:ext>
            </a:extLst>
          </p:cNvPr>
          <p:cNvSpPr>
            <a:spLocks noGrp="1"/>
          </p:cNvSpPr>
          <p:nvPr>
            <p:ph type="title"/>
          </p:nvPr>
        </p:nvSpPr>
        <p:spPr/>
        <p:txBody>
          <a:bodyPr/>
          <a:lstStyle/>
          <a:p>
            <a:r>
              <a:rPr lang="lt-LT"/>
              <a:t>Spustelėję redaguokite stilių</a:t>
            </a:r>
          </a:p>
        </p:txBody>
      </p:sp>
      <p:sp>
        <p:nvSpPr>
          <p:cNvPr id="3" name="Turinio vietos rezervavimo ženklas 2">
            <a:extLst>
              <a:ext uri="{FF2B5EF4-FFF2-40B4-BE49-F238E27FC236}">
                <a16:creationId xmlns:a16="http://schemas.microsoft.com/office/drawing/2014/main" id="{19FED26D-AE68-5CD8-133C-426B9AC18DF0}"/>
              </a:ext>
            </a:extLst>
          </p:cNvPr>
          <p:cNvSpPr>
            <a:spLocks noGrp="1"/>
          </p:cNvSpPr>
          <p:nvPr>
            <p:ph sz="half" idx="1"/>
          </p:nvPr>
        </p:nvSpPr>
        <p:spPr>
          <a:xfrm>
            <a:off x="838200" y="1825625"/>
            <a:ext cx="5181600" cy="4351338"/>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Turinio vietos rezervavimo ženklas 3">
            <a:extLst>
              <a:ext uri="{FF2B5EF4-FFF2-40B4-BE49-F238E27FC236}">
                <a16:creationId xmlns:a16="http://schemas.microsoft.com/office/drawing/2014/main" id="{A7FD821C-91F4-3972-EFDA-2373BE9E15C8}"/>
              </a:ext>
            </a:extLst>
          </p:cNvPr>
          <p:cNvSpPr>
            <a:spLocks noGrp="1"/>
          </p:cNvSpPr>
          <p:nvPr>
            <p:ph sz="half" idx="2"/>
          </p:nvPr>
        </p:nvSpPr>
        <p:spPr>
          <a:xfrm>
            <a:off x="6172200" y="1825625"/>
            <a:ext cx="5181600" cy="4351338"/>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5" name="Datos vietos rezervavimo ženklas 4">
            <a:extLst>
              <a:ext uri="{FF2B5EF4-FFF2-40B4-BE49-F238E27FC236}">
                <a16:creationId xmlns:a16="http://schemas.microsoft.com/office/drawing/2014/main" id="{F8A2A07E-6C30-C716-0137-E632A03CCA3F}"/>
              </a:ext>
            </a:extLst>
          </p:cNvPr>
          <p:cNvSpPr>
            <a:spLocks noGrp="1"/>
          </p:cNvSpPr>
          <p:nvPr>
            <p:ph type="dt" sz="half" idx="10"/>
          </p:nvPr>
        </p:nvSpPr>
        <p:spPr/>
        <p:txBody>
          <a:bodyPr/>
          <a:lstStyle/>
          <a:p>
            <a:fld id="{9D5AA7BF-A608-49E9-8C0A-FF9B3E2812CA}" type="datetimeFigureOut">
              <a:rPr lang="lt-LT" smtClean="0"/>
              <a:t>2026-01-30</a:t>
            </a:fld>
            <a:endParaRPr lang="lt-LT"/>
          </a:p>
        </p:txBody>
      </p:sp>
      <p:sp>
        <p:nvSpPr>
          <p:cNvPr id="6" name="Poraštės vietos rezervavimo ženklas 5">
            <a:extLst>
              <a:ext uri="{FF2B5EF4-FFF2-40B4-BE49-F238E27FC236}">
                <a16:creationId xmlns:a16="http://schemas.microsoft.com/office/drawing/2014/main" id="{73A3BEC6-5698-DE63-6BA7-B154371D7DAF}"/>
              </a:ext>
            </a:extLst>
          </p:cNvPr>
          <p:cNvSpPr>
            <a:spLocks noGrp="1"/>
          </p:cNvSpPr>
          <p:nvPr>
            <p:ph type="ftr" sz="quarter" idx="11"/>
          </p:nvPr>
        </p:nvSpPr>
        <p:spPr/>
        <p:txBody>
          <a:bodyPr/>
          <a:lstStyle/>
          <a:p>
            <a:endParaRPr lang="lt-LT"/>
          </a:p>
        </p:txBody>
      </p:sp>
      <p:sp>
        <p:nvSpPr>
          <p:cNvPr id="7" name="Skaidrės numerio vietos rezervavimo ženklas 6">
            <a:extLst>
              <a:ext uri="{FF2B5EF4-FFF2-40B4-BE49-F238E27FC236}">
                <a16:creationId xmlns:a16="http://schemas.microsoft.com/office/drawing/2014/main" id="{6C69DEB1-624D-947D-BAFD-4FCFA9E23904}"/>
              </a:ext>
            </a:extLst>
          </p:cNvPr>
          <p:cNvSpPr>
            <a:spLocks noGrp="1"/>
          </p:cNvSpPr>
          <p:nvPr>
            <p:ph type="sldNum" sz="quarter" idx="12"/>
          </p:nvPr>
        </p:nvSpPr>
        <p:spPr/>
        <p:txBody>
          <a:bodyPr/>
          <a:lstStyle/>
          <a:p>
            <a:fld id="{35078D24-E63C-4157-8FE7-327F26697A35}" type="slidenum">
              <a:rPr lang="lt-LT" smtClean="0"/>
              <a:t>‹#›</a:t>
            </a:fld>
            <a:endParaRPr lang="lt-LT"/>
          </a:p>
        </p:txBody>
      </p:sp>
    </p:spTree>
    <p:extLst>
      <p:ext uri="{BB962C8B-B14F-4D97-AF65-F5344CB8AC3E}">
        <p14:creationId xmlns:p14="http://schemas.microsoft.com/office/powerpoint/2010/main" val="12119553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E6CA9E1-DC92-5252-D668-876050A2A10C}"/>
              </a:ext>
            </a:extLst>
          </p:cNvPr>
          <p:cNvSpPr>
            <a:spLocks noGrp="1"/>
          </p:cNvSpPr>
          <p:nvPr>
            <p:ph type="title"/>
          </p:nvPr>
        </p:nvSpPr>
        <p:spPr>
          <a:xfrm>
            <a:off x="839788" y="365125"/>
            <a:ext cx="10515600" cy="1325563"/>
          </a:xfrm>
        </p:spPr>
        <p:txBody>
          <a:bodyPr/>
          <a:lstStyle/>
          <a:p>
            <a:r>
              <a:rPr lang="lt-LT"/>
              <a:t>Spustelėję redaguokite stilių</a:t>
            </a:r>
          </a:p>
        </p:txBody>
      </p:sp>
      <p:sp>
        <p:nvSpPr>
          <p:cNvPr id="3" name="Teksto vietos rezervavimo ženklas 2">
            <a:extLst>
              <a:ext uri="{FF2B5EF4-FFF2-40B4-BE49-F238E27FC236}">
                <a16:creationId xmlns:a16="http://schemas.microsoft.com/office/drawing/2014/main" id="{D1EE08A3-5C9E-286F-D497-A2C5D3D97CC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kad galėtumėte redaguoti šablono teksto stilius</a:t>
            </a:r>
          </a:p>
        </p:txBody>
      </p:sp>
      <p:sp>
        <p:nvSpPr>
          <p:cNvPr id="4" name="Turinio vietos rezervavimo ženklas 3">
            <a:extLst>
              <a:ext uri="{FF2B5EF4-FFF2-40B4-BE49-F238E27FC236}">
                <a16:creationId xmlns:a16="http://schemas.microsoft.com/office/drawing/2014/main" id="{B87190D9-D701-B5E2-CD8D-E932F38DC59F}"/>
              </a:ext>
            </a:extLst>
          </p:cNvPr>
          <p:cNvSpPr>
            <a:spLocks noGrp="1"/>
          </p:cNvSpPr>
          <p:nvPr>
            <p:ph sz="half" idx="2"/>
          </p:nvPr>
        </p:nvSpPr>
        <p:spPr>
          <a:xfrm>
            <a:off x="839788" y="2505075"/>
            <a:ext cx="5157787" cy="3684588"/>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5" name="Teksto vietos rezervavimo ženklas 4">
            <a:extLst>
              <a:ext uri="{FF2B5EF4-FFF2-40B4-BE49-F238E27FC236}">
                <a16:creationId xmlns:a16="http://schemas.microsoft.com/office/drawing/2014/main" id="{5A6A8CA9-8C41-0F87-36D5-0894D4B2255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kad galėtumėte redaguoti šablono teksto stilius</a:t>
            </a:r>
          </a:p>
        </p:txBody>
      </p:sp>
      <p:sp>
        <p:nvSpPr>
          <p:cNvPr id="6" name="Turinio vietos rezervavimo ženklas 5">
            <a:extLst>
              <a:ext uri="{FF2B5EF4-FFF2-40B4-BE49-F238E27FC236}">
                <a16:creationId xmlns:a16="http://schemas.microsoft.com/office/drawing/2014/main" id="{929BD080-3890-FCD1-E1A2-E1E6E35B8538}"/>
              </a:ext>
            </a:extLst>
          </p:cNvPr>
          <p:cNvSpPr>
            <a:spLocks noGrp="1"/>
          </p:cNvSpPr>
          <p:nvPr>
            <p:ph sz="quarter" idx="4"/>
          </p:nvPr>
        </p:nvSpPr>
        <p:spPr>
          <a:xfrm>
            <a:off x="6172200" y="2505075"/>
            <a:ext cx="5183188" cy="3684588"/>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7" name="Datos vietos rezervavimo ženklas 6">
            <a:extLst>
              <a:ext uri="{FF2B5EF4-FFF2-40B4-BE49-F238E27FC236}">
                <a16:creationId xmlns:a16="http://schemas.microsoft.com/office/drawing/2014/main" id="{69B65860-EFF0-15EC-5F25-6948D36BAB84}"/>
              </a:ext>
            </a:extLst>
          </p:cNvPr>
          <p:cNvSpPr>
            <a:spLocks noGrp="1"/>
          </p:cNvSpPr>
          <p:nvPr>
            <p:ph type="dt" sz="half" idx="10"/>
          </p:nvPr>
        </p:nvSpPr>
        <p:spPr/>
        <p:txBody>
          <a:bodyPr/>
          <a:lstStyle/>
          <a:p>
            <a:fld id="{9D5AA7BF-A608-49E9-8C0A-FF9B3E2812CA}" type="datetimeFigureOut">
              <a:rPr lang="lt-LT" smtClean="0"/>
              <a:t>2026-01-30</a:t>
            </a:fld>
            <a:endParaRPr lang="lt-LT"/>
          </a:p>
        </p:txBody>
      </p:sp>
      <p:sp>
        <p:nvSpPr>
          <p:cNvPr id="8" name="Poraštės vietos rezervavimo ženklas 7">
            <a:extLst>
              <a:ext uri="{FF2B5EF4-FFF2-40B4-BE49-F238E27FC236}">
                <a16:creationId xmlns:a16="http://schemas.microsoft.com/office/drawing/2014/main" id="{C359CC65-0580-692C-B4CE-2DC538752441}"/>
              </a:ext>
            </a:extLst>
          </p:cNvPr>
          <p:cNvSpPr>
            <a:spLocks noGrp="1"/>
          </p:cNvSpPr>
          <p:nvPr>
            <p:ph type="ftr" sz="quarter" idx="11"/>
          </p:nvPr>
        </p:nvSpPr>
        <p:spPr/>
        <p:txBody>
          <a:bodyPr/>
          <a:lstStyle/>
          <a:p>
            <a:endParaRPr lang="lt-LT"/>
          </a:p>
        </p:txBody>
      </p:sp>
      <p:sp>
        <p:nvSpPr>
          <p:cNvPr id="9" name="Skaidrės numerio vietos rezervavimo ženklas 8">
            <a:extLst>
              <a:ext uri="{FF2B5EF4-FFF2-40B4-BE49-F238E27FC236}">
                <a16:creationId xmlns:a16="http://schemas.microsoft.com/office/drawing/2014/main" id="{35E6CAD4-68A1-6D30-420D-7C3F424B0146}"/>
              </a:ext>
            </a:extLst>
          </p:cNvPr>
          <p:cNvSpPr>
            <a:spLocks noGrp="1"/>
          </p:cNvSpPr>
          <p:nvPr>
            <p:ph type="sldNum" sz="quarter" idx="12"/>
          </p:nvPr>
        </p:nvSpPr>
        <p:spPr/>
        <p:txBody>
          <a:bodyPr/>
          <a:lstStyle/>
          <a:p>
            <a:fld id="{35078D24-E63C-4157-8FE7-327F26697A35}" type="slidenum">
              <a:rPr lang="lt-LT" smtClean="0"/>
              <a:t>‹#›</a:t>
            </a:fld>
            <a:endParaRPr lang="lt-LT"/>
          </a:p>
        </p:txBody>
      </p:sp>
    </p:spTree>
    <p:extLst>
      <p:ext uri="{BB962C8B-B14F-4D97-AF65-F5344CB8AC3E}">
        <p14:creationId xmlns:p14="http://schemas.microsoft.com/office/powerpoint/2010/main" val="2830995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ABF78268-DCB0-13EA-7F7B-DC1EE527AA1E}"/>
              </a:ext>
            </a:extLst>
          </p:cNvPr>
          <p:cNvSpPr>
            <a:spLocks noGrp="1"/>
          </p:cNvSpPr>
          <p:nvPr>
            <p:ph type="title"/>
          </p:nvPr>
        </p:nvSpPr>
        <p:spPr/>
        <p:txBody>
          <a:bodyPr/>
          <a:lstStyle/>
          <a:p>
            <a:r>
              <a:rPr lang="lt-LT"/>
              <a:t>Spustelėję redaguokite stilių</a:t>
            </a:r>
          </a:p>
        </p:txBody>
      </p:sp>
      <p:sp>
        <p:nvSpPr>
          <p:cNvPr id="3" name="Datos vietos rezervavimo ženklas 2">
            <a:extLst>
              <a:ext uri="{FF2B5EF4-FFF2-40B4-BE49-F238E27FC236}">
                <a16:creationId xmlns:a16="http://schemas.microsoft.com/office/drawing/2014/main" id="{293DF283-F582-5823-3373-A58CEF42176F}"/>
              </a:ext>
            </a:extLst>
          </p:cNvPr>
          <p:cNvSpPr>
            <a:spLocks noGrp="1"/>
          </p:cNvSpPr>
          <p:nvPr>
            <p:ph type="dt" sz="half" idx="10"/>
          </p:nvPr>
        </p:nvSpPr>
        <p:spPr/>
        <p:txBody>
          <a:bodyPr/>
          <a:lstStyle/>
          <a:p>
            <a:fld id="{9D5AA7BF-A608-49E9-8C0A-FF9B3E2812CA}" type="datetimeFigureOut">
              <a:rPr lang="lt-LT" smtClean="0"/>
              <a:t>2026-01-30</a:t>
            </a:fld>
            <a:endParaRPr lang="lt-LT"/>
          </a:p>
        </p:txBody>
      </p:sp>
      <p:sp>
        <p:nvSpPr>
          <p:cNvPr id="4" name="Poraštės vietos rezervavimo ženklas 3">
            <a:extLst>
              <a:ext uri="{FF2B5EF4-FFF2-40B4-BE49-F238E27FC236}">
                <a16:creationId xmlns:a16="http://schemas.microsoft.com/office/drawing/2014/main" id="{BD42314A-000A-D282-B114-119D6F337132}"/>
              </a:ext>
            </a:extLst>
          </p:cNvPr>
          <p:cNvSpPr>
            <a:spLocks noGrp="1"/>
          </p:cNvSpPr>
          <p:nvPr>
            <p:ph type="ftr" sz="quarter" idx="11"/>
          </p:nvPr>
        </p:nvSpPr>
        <p:spPr/>
        <p:txBody>
          <a:bodyPr/>
          <a:lstStyle/>
          <a:p>
            <a:endParaRPr lang="lt-LT"/>
          </a:p>
        </p:txBody>
      </p:sp>
      <p:sp>
        <p:nvSpPr>
          <p:cNvPr id="5" name="Skaidrės numerio vietos rezervavimo ženklas 4">
            <a:extLst>
              <a:ext uri="{FF2B5EF4-FFF2-40B4-BE49-F238E27FC236}">
                <a16:creationId xmlns:a16="http://schemas.microsoft.com/office/drawing/2014/main" id="{0A4D111D-3798-5467-71D9-EBF731AEB32C}"/>
              </a:ext>
            </a:extLst>
          </p:cNvPr>
          <p:cNvSpPr>
            <a:spLocks noGrp="1"/>
          </p:cNvSpPr>
          <p:nvPr>
            <p:ph type="sldNum" sz="quarter" idx="12"/>
          </p:nvPr>
        </p:nvSpPr>
        <p:spPr/>
        <p:txBody>
          <a:bodyPr/>
          <a:lstStyle/>
          <a:p>
            <a:fld id="{35078D24-E63C-4157-8FE7-327F26697A35}" type="slidenum">
              <a:rPr lang="lt-LT" smtClean="0"/>
              <a:t>‹#›</a:t>
            </a:fld>
            <a:endParaRPr lang="lt-LT"/>
          </a:p>
        </p:txBody>
      </p:sp>
    </p:spTree>
    <p:extLst>
      <p:ext uri="{BB962C8B-B14F-4D97-AF65-F5344CB8AC3E}">
        <p14:creationId xmlns:p14="http://schemas.microsoft.com/office/powerpoint/2010/main" val="16653923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os vietos rezervavimo ženklas 1">
            <a:extLst>
              <a:ext uri="{FF2B5EF4-FFF2-40B4-BE49-F238E27FC236}">
                <a16:creationId xmlns:a16="http://schemas.microsoft.com/office/drawing/2014/main" id="{542032D4-8BD7-A94B-4D74-3C0AC5D5AF1D}"/>
              </a:ext>
            </a:extLst>
          </p:cNvPr>
          <p:cNvSpPr>
            <a:spLocks noGrp="1"/>
          </p:cNvSpPr>
          <p:nvPr>
            <p:ph type="dt" sz="half" idx="10"/>
          </p:nvPr>
        </p:nvSpPr>
        <p:spPr/>
        <p:txBody>
          <a:bodyPr/>
          <a:lstStyle/>
          <a:p>
            <a:fld id="{9D5AA7BF-A608-49E9-8C0A-FF9B3E2812CA}" type="datetimeFigureOut">
              <a:rPr lang="lt-LT" smtClean="0"/>
              <a:t>2026-01-30</a:t>
            </a:fld>
            <a:endParaRPr lang="lt-LT"/>
          </a:p>
        </p:txBody>
      </p:sp>
      <p:sp>
        <p:nvSpPr>
          <p:cNvPr id="3" name="Poraštės vietos rezervavimo ženklas 2">
            <a:extLst>
              <a:ext uri="{FF2B5EF4-FFF2-40B4-BE49-F238E27FC236}">
                <a16:creationId xmlns:a16="http://schemas.microsoft.com/office/drawing/2014/main" id="{96A8A3F8-1E07-D087-748B-3D3456D4F322}"/>
              </a:ext>
            </a:extLst>
          </p:cNvPr>
          <p:cNvSpPr>
            <a:spLocks noGrp="1"/>
          </p:cNvSpPr>
          <p:nvPr>
            <p:ph type="ftr" sz="quarter" idx="11"/>
          </p:nvPr>
        </p:nvSpPr>
        <p:spPr/>
        <p:txBody>
          <a:bodyPr/>
          <a:lstStyle/>
          <a:p>
            <a:endParaRPr lang="lt-LT"/>
          </a:p>
        </p:txBody>
      </p:sp>
      <p:sp>
        <p:nvSpPr>
          <p:cNvPr id="4" name="Skaidrės numerio vietos rezervavimo ženklas 3">
            <a:extLst>
              <a:ext uri="{FF2B5EF4-FFF2-40B4-BE49-F238E27FC236}">
                <a16:creationId xmlns:a16="http://schemas.microsoft.com/office/drawing/2014/main" id="{159B7FDD-4E5F-9580-759E-448423F0B890}"/>
              </a:ext>
            </a:extLst>
          </p:cNvPr>
          <p:cNvSpPr>
            <a:spLocks noGrp="1"/>
          </p:cNvSpPr>
          <p:nvPr>
            <p:ph type="sldNum" sz="quarter" idx="12"/>
          </p:nvPr>
        </p:nvSpPr>
        <p:spPr/>
        <p:txBody>
          <a:bodyPr/>
          <a:lstStyle/>
          <a:p>
            <a:fld id="{35078D24-E63C-4157-8FE7-327F26697A35}" type="slidenum">
              <a:rPr lang="lt-LT" smtClean="0"/>
              <a:t>‹#›</a:t>
            </a:fld>
            <a:endParaRPr lang="lt-LT"/>
          </a:p>
        </p:txBody>
      </p:sp>
    </p:spTree>
    <p:extLst>
      <p:ext uri="{BB962C8B-B14F-4D97-AF65-F5344CB8AC3E}">
        <p14:creationId xmlns:p14="http://schemas.microsoft.com/office/powerpoint/2010/main" val="39249423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3D3B1AD7-9461-35C8-C8F3-E27A14C04FB8}"/>
              </a:ext>
            </a:extLst>
          </p:cNvPr>
          <p:cNvSpPr>
            <a:spLocks noGrp="1"/>
          </p:cNvSpPr>
          <p:nvPr>
            <p:ph type="title"/>
          </p:nvPr>
        </p:nvSpPr>
        <p:spPr>
          <a:xfrm>
            <a:off x="839788" y="457200"/>
            <a:ext cx="3932237" cy="1600200"/>
          </a:xfrm>
        </p:spPr>
        <p:txBody>
          <a:bodyPr anchor="b"/>
          <a:lstStyle>
            <a:lvl1pPr>
              <a:defRPr sz="3200"/>
            </a:lvl1pPr>
          </a:lstStyle>
          <a:p>
            <a:r>
              <a:rPr lang="lt-LT"/>
              <a:t>Spustelėję redaguokite stilių</a:t>
            </a:r>
          </a:p>
        </p:txBody>
      </p:sp>
      <p:sp>
        <p:nvSpPr>
          <p:cNvPr id="3" name="Turinio vietos rezervavimo ženklas 2">
            <a:extLst>
              <a:ext uri="{FF2B5EF4-FFF2-40B4-BE49-F238E27FC236}">
                <a16:creationId xmlns:a16="http://schemas.microsoft.com/office/drawing/2014/main" id="{850E02FD-CEF1-A086-75DA-F5DF5514DAF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Teksto vietos rezervavimo ženklas 3">
            <a:extLst>
              <a:ext uri="{FF2B5EF4-FFF2-40B4-BE49-F238E27FC236}">
                <a16:creationId xmlns:a16="http://schemas.microsoft.com/office/drawing/2014/main" id="{4B85AFFF-17A4-CCDA-3983-AD935D1BD2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a:t>Spustelėkite, kad galėtumėte redaguoti šablono teksto stilius</a:t>
            </a:r>
          </a:p>
        </p:txBody>
      </p:sp>
      <p:sp>
        <p:nvSpPr>
          <p:cNvPr id="5" name="Datos vietos rezervavimo ženklas 4">
            <a:extLst>
              <a:ext uri="{FF2B5EF4-FFF2-40B4-BE49-F238E27FC236}">
                <a16:creationId xmlns:a16="http://schemas.microsoft.com/office/drawing/2014/main" id="{1F16E644-18A2-ABA8-6758-BC8AC823BE33}"/>
              </a:ext>
            </a:extLst>
          </p:cNvPr>
          <p:cNvSpPr>
            <a:spLocks noGrp="1"/>
          </p:cNvSpPr>
          <p:nvPr>
            <p:ph type="dt" sz="half" idx="10"/>
          </p:nvPr>
        </p:nvSpPr>
        <p:spPr/>
        <p:txBody>
          <a:bodyPr/>
          <a:lstStyle/>
          <a:p>
            <a:fld id="{9D5AA7BF-A608-49E9-8C0A-FF9B3E2812CA}" type="datetimeFigureOut">
              <a:rPr lang="lt-LT" smtClean="0"/>
              <a:t>2026-01-30</a:t>
            </a:fld>
            <a:endParaRPr lang="lt-LT"/>
          </a:p>
        </p:txBody>
      </p:sp>
      <p:sp>
        <p:nvSpPr>
          <p:cNvPr id="6" name="Poraštės vietos rezervavimo ženklas 5">
            <a:extLst>
              <a:ext uri="{FF2B5EF4-FFF2-40B4-BE49-F238E27FC236}">
                <a16:creationId xmlns:a16="http://schemas.microsoft.com/office/drawing/2014/main" id="{A35AA21F-9BA5-A9DD-CE86-F8C7D5A74BCF}"/>
              </a:ext>
            </a:extLst>
          </p:cNvPr>
          <p:cNvSpPr>
            <a:spLocks noGrp="1"/>
          </p:cNvSpPr>
          <p:nvPr>
            <p:ph type="ftr" sz="quarter" idx="11"/>
          </p:nvPr>
        </p:nvSpPr>
        <p:spPr/>
        <p:txBody>
          <a:bodyPr/>
          <a:lstStyle/>
          <a:p>
            <a:endParaRPr lang="lt-LT"/>
          </a:p>
        </p:txBody>
      </p:sp>
      <p:sp>
        <p:nvSpPr>
          <p:cNvPr id="7" name="Skaidrės numerio vietos rezervavimo ženklas 6">
            <a:extLst>
              <a:ext uri="{FF2B5EF4-FFF2-40B4-BE49-F238E27FC236}">
                <a16:creationId xmlns:a16="http://schemas.microsoft.com/office/drawing/2014/main" id="{BCA0CCB9-FA14-3D2A-DBC2-281F8D6B45BD}"/>
              </a:ext>
            </a:extLst>
          </p:cNvPr>
          <p:cNvSpPr>
            <a:spLocks noGrp="1"/>
          </p:cNvSpPr>
          <p:nvPr>
            <p:ph type="sldNum" sz="quarter" idx="12"/>
          </p:nvPr>
        </p:nvSpPr>
        <p:spPr/>
        <p:txBody>
          <a:bodyPr/>
          <a:lstStyle/>
          <a:p>
            <a:fld id="{35078D24-E63C-4157-8FE7-327F26697A35}" type="slidenum">
              <a:rPr lang="lt-LT" smtClean="0"/>
              <a:t>‹#›</a:t>
            </a:fld>
            <a:endParaRPr lang="lt-LT"/>
          </a:p>
        </p:txBody>
      </p:sp>
    </p:spTree>
    <p:extLst>
      <p:ext uri="{BB962C8B-B14F-4D97-AF65-F5344CB8AC3E}">
        <p14:creationId xmlns:p14="http://schemas.microsoft.com/office/powerpoint/2010/main" val="1614570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8D30B605-3D78-9F49-6235-04ABC4377AF0}"/>
              </a:ext>
            </a:extLst>
          </p:cNvPr>
          <p:cNvSpPr>
            <a:spLocks noGrp="1"/>
          </p:cNvSpPr>
          <p:nvPr>
            <p:ph type="title"/>
          </p:nvPr>
        </p:nvSpPr>
        <p:spPr>
          <a:xfrm>
            <a:off x="839788" y="457200"/>
            <a:ext cx="3932237" cy="1600200"/>
          </a:xfrm>
        </p:spPr>
        <p:txBody>
          <a:bodyPr anchor="b"/>
          <a:lstStyle>
            <a:lvl1pPr>
              <a:defRPr sz="3200"/>
            </a:lvl1pPr>
          </a:lstStyle>
          <a:p>
            <a:r>
              <a:rPr lang="lt-LT"/>
              <a:t>Spustelėję redaguokite stilių</a:t>
            </a:r>
          </a:p>
        </p:txBody>
      </p:sp>
      <p:sp>
        <p:nvSpPr>
          <p:cNvPr id="3" name="Paveikslėlio vietos rezervavimo ženklas 2">
            <a:extLst>
              <a:ext uri="{FF2B5EF4-FFF2-40B4-BE49-F238E27FC236}">
                <a16:creationId xmlns:a16="http://schemas.microsoft.com/office/drawing/2014/main" id="{3CBAB01A-AA78-D1DA-2262-450AF62E005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t-LT"/>
          </a:p>
        </p:txBody>
      </p:sp>
      <p:sp>
        <p:nvSpPr>
          <p:cNvPr id="4" name="Teksto vietos rezervavimo ženklas 3">
            <a:extLst>
              <a:ext uri="{FF2B5EF4-FFF2-40B4-BE49-F238E27FC236}">
                <a16:creationId xmlns:a16="http://schemas.microsoft.com/office/drawing/2014/main" id="{09F2A97D-746D-49F1-A849-717E106011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a:t>Spustelėkite, kad galėtumėte redaguoti šablono teksto stilius</a:t>
            </a:r>
          </a:p>
        </p:txBody>
      </p:sp>
      <p:sp>
        <p:nvSpPr>
          <p:cNvPr id="5" name="Datos vietos rezervavimo ženklas 4">
            <a:extLst>
              <a:ext uri="{FF2B5EF4-FFF2-40B4-BE49-F238E27FC236}">
                <a16:creationId xmlns:a16="http://schemas.microsoft.com/office/drawing/2014/main" id="{FE1C8873-DC86-33FD-B018-5DEDBE76C097}"/>
              </a:ext>
            </a:extLst>
          </p:cNvPr>
          <p:cNvSpPr>
            <a:spLocks noGrp="1"/>
          </p:cNvSpPr>
          <p:nvPr>
            <p:ph type="dt" sz="half" idx="10"/>
          </p:nvPr>
        </p:nvSpPr>
        <p:spPr/>
        <p:txBody>
          <a:bodyPr/>
          <a:lstStyle/>
          <a:p>
            <a:fld id="{9D5AA7BF-A608-49E9-8C0A-FF9B3E2812CA}" type="datetimeFigureOut">
              <a:rPr lang="lt-LT" smtClean="0"/>
              <a:t>2026-01-30</a:t>
            </a:fld>
            <a:endParaRPr lang="lt-LT"/>
          </a:p>
        </p:txBody>
      </p:sp>
      <p:sp>
        <p:nvSpPr>
          <p:cNvPr id="6" name="Poraštės vietos rezervavimo ženklas 5">
            <a:extLst>
              <a:ext uri="{FF2B5EF4-FFF2-40B4-BE49-F238E27FC236}">
                <a16:creationId xmlns:a16="http://schemas.microsoft.com/office/drawing/2014/main" id="{5463EC63-C5E2-EAB4-C16D-E861D76CD460}"/>
              </a:ext>
            </a:extLst>
          </p:cNvPr>
          <p:cNvSpPr>
            <a:spLocks noGrp="1"/>
          </p:cNvSpPr>
          <p:nvPr>
            <p:ph type="ftr" sz="quarter" idx="11"/>
          </p:nvPr>
        </p:nvSpPr>
        <p:spPr/>
        <p:txBody>
          <a:bodyPr/>
          <a:lstStyle/>
          <a:p>
            <a:endParaRPr lang="lt-LT"/>
          </a:p>
        </p:txBody>
      </p:sp>
      <p:sp>
        <p:nvSpPr>
          <p:cNvPr id="7" name="Skaidrės numerio vietos rezervavimo ženklas 6">
            <a:extLst>
              <a:ext uri="{FF2B5EF4-FFF2-40B4-BE49-F238E27FC236}">
                <a16:creationId xmlns:a16="http://schemas.microsoft.com/office/drawing/2014/main" id="{88232697-3AB6-2F2A-5A76-BA5054DB070A}"/>
              </a:ext>
            </a:extLst>
          </p:cNvPr>
          <p:cNvSpPr>
            <a:spLocks noGrp="1"/>
          </p:cNvSpPr>
          <p:nvPr>
            <p:ph type="sldNum" sz="quarter" idx="12"/>
          </p:nvPr>
        </p:nvSpPr>
        <p:spPr/>
        <p:txBody>
          <a:bodyPr/>
          <a:lstStyle/>
          <a:p>
            <a:fld id="{35078D24-E63C-4157-8FE7-327F26697A35}" type="slidenum">
              <a:rPr lang="lt-LT" smtClean="0"/>
              <a:t>‹#›</a:t>
            </a:fld>
            <a:endParaRPr lang="lt-LT"/>
          </a:p>
        </p:txBody>
      </p:sp>
    </p:spTree>
    <p:extLst>
      <p:ext uri="{BB962C8B-B14F-4D97-AF65-F5344CB8AC3E}">
        <p14:creationId xmlns:p14="http://schemas.microsoft.com/office/powerpoint/2010/main" val="1696629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avadinimo vietos rezervavimo ženklas 1">
            <a:extLst>
              <a:ext uri="{FF2B5EF4-FFF2-40B4-BE49-F238E27FC236}">
                <a16:creationId xmlns:a16="http://schemas.microsoft.com/office/drawing/2014/main" id="{6953664B-BA47-519E-6A3F-BB6FFA73002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t-LT"/>
              <a:t>Spustelėję redaguokite stilių</a:t>
            </a:r>
          </a:p>
        </p:txBody>
      </p:sp>
      <p:sp>
        <p:nvSpPr>
          <p:cNvPr id="3" name="Teksto vietos rezervavimo ženklas 2">
            <a:extLst>
              <a:ext uri="{FF2B5EF4-FFF2-40B4-BE49-F238E27FC236}">
                <a16:creationId xmlns:a16="http://schemas.microsoft.com/office/drawing/2014/main" id="{92E55FF3-03D2-1DBC-59AA-FCEC1DFE9B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a:extLst>
              <a:ext uri="{FF2B5EF4-FFF2-40B4-BE49-F238E27FC236}">
                <a16:creationId xmlns:a16="http://schemas.microsoft.com/office/drawing/2014/main" id="{9A56BB0F-36F9-797D-1CAD-0B92BCD92C3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5AA7BF-A608-49E9-8C0A-FF9B3E2812CA}" type="datetimeFigureOut">
              <a:rPr lang="lt-LT" smtClean="0"/>
              <a:t>2026-01-30</a:t>
            </a:fld>
            <a:endParaRPr lang="lt-LT"/>
          </a:p>
        </p:txBody>
      </p:sp>
      <p:sp>
        <p:nvSpPr>
          <p:cNvPr id="5" name="Poraštės vietos rezervavimo ženklas 4">
            <a:extLst>
              <a:ext uri="{FF2B5EF4-FFF2-40B4-BE49-F238E27FC236}">
                <a16:creationId xmlns:a16="http://schemas.microsoft.com/office/drawing/2014/main" id="{516743C4-090B-ABCE-0FDC-0AEB5A2528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t-LT"/>
          </a:p>
        </p:txBody>
      </p:sp>
      <p:sp>
        <p:nvSpPr>
          <p:cNvPr id="6" name="Skaidrės numerio vietos rezervavimo ženklas 5">
            <a:extLst>
              <a:ext uri="{FF2B5EF4-FFF2-40B4-BE49-F238E27FC236}">
                <a16:creationId xmlns:a16="http://schemas.microsoft.com/office/drawing/2014/main" id="{CCC65CF4-5BE2-DBD8-55C4-90E072024D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078D24-E63C-4157-8FE7-327F26697A35}" type="slidenum">
              <a:rPr lang="lt-LT" smtClean="0"/>
              <a:t>‹#›</a:t>
            </a:fld>
            <a:endParaRPr lang="lt-LT"/>
          </a:p>
        </p:txBody>
      </p:sp>
    </p:spTree>
    <p:extLst>
      <p:ext uri="{BB962C8B-B14F-4D97-AF65-F5344CB8AC3E}">
        <p14:creationId xmlns:p14="http://schemas.microsoft.com/office/powerpoint/2010/main" val="13841755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1.png"/><Relationship Id="rId1" Type="http://schemas.openxmlformats.org/officeDocument/2006/relationships/slideLayout" Target="../slideLayouts/slideLayout7.xml"/><Relationship Id="rId4" Type="http://schemas.openxmlformats.org/officeDocument/2006/relationships/image" Target="../media/image12.png"/></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3C046706-053F-9FCA-F6DC-01DBE072C3A8}"/>
              </a:ext>
            </a:extLst>
          </p:cNvPr>
          <p:cNvSpPr>
            <a:spLocks noGrp="1"/>
          </p:cNvSpPr>
          <p:nvPr>
            <p:ph type="ctrTitle"/>
          </p:nvPr>
        </p:nvSpPr>
        <p:spPr>
          <a:xfrm>
            <a:off x="1896862" y="1832576"/>
            <a:ext cx="9144000" cy="2387600"/>
          </a:xfrm>
        </p:spPr>
        <p:txBody>
          <a:bodyPr>
            <a:noAutofit/>
          </a:bodyPr>
          <a:lstStyle/>
          <a:p>
            <a:r>
              <a:rPr lang="lt-LT" sz="4400" b="1" dirty="0">
                <a:latin typeface="Times New Roman" panose="02020603050405020304" pitchFamily="18" charset="0"/>
                <a:cs typeface="Times New Roman" panose="02020603050405020304" pitchFamily="18" charset="0"/>
              </a:rPr>
              <a:t>Klaipėdos Gedminų progimnaziją</a:t>
            </a:r>
            <a:br>
              <a:rPr lang="lt-LT" sz="4400" b="1" dirty="0">
                <a:latin typeface="Times New Roman" panose="02020603050405020304" pitchFamily="18" charset="0"/>
                <a:cs typeface="Times New Roman" panose="02020603050405020304" pitchFamily="18" charset="0"/>
              </a:rPr>
            </a:br>
            <a:r>
              <a:rPr lang="lt-LT" sz="4400" b="1" dirty="0">
                <a:latin typeface="Times New Roman" panose="02020603050405020304" pitchFamily="18" charset="0"/>
                <a:cs typeface="Times New Roman" panose="02020603050405020304" pitchFamily="18" charset="0"/>
              </a:rPr>
              <a:t> lankančių vaikų profilaktinių sveikatos patikrinimų</a:t>
            </a:r>
            <a:br>
              <a:rPr lang="lt-LT" sz="4400" b="1" dirty="0">
                <a:latin typeface="Times New Roman" panose="02020603050405020304" pitchFamily="18" charset="0"/>
                <a:cs typeface="Times New Roman" panose="02020603050405020304" pitchFamily="18" charset="0"/>
              </a:rPr>
            </a:br>
            <a:r>
              <a:rPr lang="lt-LT" sz="4400" b="1" dirty="0">
                <a:latin typeface="Times New Roman" panose="02020603050405020304" pitchFamily="18" charset="0"/>
                <a:cs typeface="Times New Roman" panose="02020603050405020304" pitchFamily="18" charset="0"/>
              </a:rPr>
              <a:t> 2025-2026 m. m. duomenų analizė</a:t>
            </a:r>
          </a:p>
        </p:txBody>
      </p:sp>
      <p:sp>
        <p:nvSpPr>
          <p:cNvPr id="3" name="Antrinis pavadinimas 2">
            <a:extLst>
              <a:ext uri="{FF2B5EF4-FFF2-40B4-BE49-F238E27FC236}">
                <a16:creationId xmlns:a16="http://schemas.microsoft.com/office/drawing/2014/main" id="{FC048095-06E1-DB5D-BE1E-EE02908262F2}"/>
              </a:ext>
            </a:extLst>
          </p:cNvPr>
          <p:cNvSpPr>
            <a:spLocks noGrp="1"/>
          </p:cNvSpPr>
          <p:nvPr>
            <p:ph type="subTitle" idx="1"/>
          </p:nvPr>
        </p:nvSpPr>
        <p:spPr>
          <a:xfrm>
            <a:off x="1461856" y="6161101"/>
            <a:ext cx="9144000" cy="517125"/>
          </a:xfrm>
        </p:spPr>
        <p:txBody>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lt-LT"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Parengė: visuomenės sveikatos specialistė Dovilė </a:t>
            </a:r>
            <a:r>
              <a:rPr kumimoji="0" lang="lt-LT"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Žymančė</a:t>
            </a:r>
            <a:endParaRPr kumimoji="0" lang="lt-LT"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endParaRPr lang="lt-LT" dirty="0"/>
          </a:p>
        </p:txBody>
      </p:sp>
      <p:pic>
        <p:nvPicPr>
          <p:cNvPr id="4" name="Paveikslėlis 3">
            <a:extLst>
              <a:ext uri="{FF2B5EF4-FFF2-40B4-BE49-F238E27FC236}">
                <a16:creationId xmlns:a16="http://schemas.microsoft.com/office/drawing/2014/main" id="{BF7DEF17-1B33-FBC7-B893-1F1CA4B3DE15}"/>
              </a:ext>
            </a:extLst>
          </p:cNvPr>
          <p:cNvPicPr>
            <a:picLocks noChangeAspect="1"/>
          </p:cNvPicPr>
          <p:nvPr/>
        </p:nvPicPr>
        <p:blipFill>
          <a:blip r:embed="rId2"/>
          <a:stretch>
            <a:fillRect/>
          </a:stretch>
        </p:blipFill>
        <p:spPr>
          <a:xfrm>
            <a:off x="3992952" y="179774"/>
            <a:ext cx="4401784" cy="993086"/>
          </a:xfrm>
          <a:prstGeom prst="rect">
            <a:avLst/>
          </a:prstGeom>
        </p:spPr>
      </p:pic>
    </p:spTree>
    <p:extLst>
      <p:ext uri="{BB962C8B-B14F-4D97-AF65-F5344CB8AC3E}">
        <p14:creationId xmlns:p14="http://schemas.microsoft.com/office/powerpoint/2010/main" val="10589691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aveikslėlis 3">
            <a:extLst>
              <a:ext uri="{FF2B5EF4-FFF2-40B4-BE49-F238E27FC236}">
                <a16:creationId xmlns:a16="http://schemas.microsoft.com/office/drawing/2014/main" id="{034F9182-339E-3E7E-0A3E-7061F7542FD7}"/>
              </a:ext>
            </a:extLst>
          </p:cNvPr>
          <p:cNvPicPr>
            <a:picLocks noChangeAspect="1"/>
          </p:cNvPicPr>
          <p:nvPr/>
        </p:nvPicPr>
        <p:blipFill>
          <a:blip r:embed="rId2"/>
          <a:stretch>
            <a:fillRect/>
          </a:stretch>
        </p:blipFill>
        <p:spPr>
          <a:xfrm>
            <a:off x="4596254" y="400708"/>
            <a:ext cx="2999492" cy="676715"/>
          </a:xfrm>
          <a:prstGeom prst="rect">
            <a:avLst/>
          </a:prstGeom>
        </p:spPr>
      </p:pic>
      <p:sp>
        <p:nvSpPr>
          <p:cNvPr id="3" name="Turinio vietos rezervavimo ženklas 2">
            <a:extLst>
              <a:ext uri="{FF2B5EF4-FFF2-40B4-BE49-F238E27FC236}">
                <a16:creationId xmlns:a16="http://schemas.microsoft.com/office/drawing/2014/main" id="{2AC57148-1D6E-38FC-973A-FF69C48890E5}"/>
              </a:ext>
            </a:extLst>
          </p:cNvPr>
          <p:cNvSpPr>
            <a:spLocks noGrp="1"/>
          </p:cNvSpPr>
          <p:nvPr>
            <p:ph idx="4294967295"/>
          </p:nvPr>
        </p:nvSpPr>
        <p:spPr>
          <a:xfrm>
            <a:off x="1047565" y="2506662"/>
            <a:ext cx="10515600" cy="4351338"/>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lt-LT" sz="2800" b="1" i="0" u="none" strike="noStrike" kern="1200" cap="none" spc="0" normalizeH="0" baseline="0" noProof="0" dirty="0">
                <a:ln>
                  <a:noFill/>
                </a:ln>
                <a:effectLst/>
                <a:uLnTx/>
                <a:uFillTx/>
                <a:latin typeface="Times New Roman" pitchFamily="18" charset="0"/>
                <a:ea typeface="+mn-ea"/>
                <a:cs typeface="Times New Roman" pitchFamily="18" charset="0"/>
              </a:rPr>
              <a:t>FIZINIO LAVINIMO GRUPĖS</a:t>
            </a:r>
            <a:endParaRPr kumimoji="0" lang="en-US" sz="2800" b="0" i="0" u="none" strike="noStrike" kern="1200" cap="none" spc="0" normalizeH="0" baseline="0" noProof="0" dirty="0">
              <a:ln>
                <a:noFill/>
              </a:ln>
              <a:effectLst/>
              <a:uLnTx/>
              <a:uFillTx/>
              <a:latin typeface="Calibri"/>
              <a:ea typeface="+mn-ea"/>
              <a:cs typeface="+mn-cs"/>
            </a:endParaRPr>
          </a:p>
          <a:p>
            <a:endParaRPr lang="lt-LT" dirty="0"/>
          </a:p>
        </p:txBody>
      </p:sp>
    </p:spTree>
    <p:extLst>
      <p:ext uri="{BB962C8B-B14F-4D97-AF65-F5344CB8AC3E}">
        <p14:creationId xmlns:p14="http://schemas.microsoft.com/office/powerpoint/2010/main" val="30587125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75704D0F-F69F-6230-6460-E4EB9188CD71}"/>
              </a:ext>
            </a:extLst>
          </p:cNvPr>
          <p:cNvSpPr>
            <a:spLocks noGrp="1"/>
          </p:cNvSpPr>
          <p:nvPr>
            <p:ph type="title"/>
          </p:nvPr>
        </p:nvSpPr>
        <p:spPr/>
        <p:txBody>
          <a:bodyPr/>
          <a:lstStyle/>
          <a:p>
            <a:pPr algn="ctr"/>
            <a:r>
              <a:rPr kumimoji="0" lang="lt-LT" altLang="lt-LT" sz="2800" b="1" i="0" u="none" strike="noStrike" kern="1200" cap="all" spc="0" normalizeH="0" baseline="0" noProof="0" dirty="0">
                <a:ln>
                  <a:noFill/>
                </a:ln>
                <a:effectLst/>
                <a:uLnTx/>
                <a:uFillTx/>
                <a:latin typeface="Times New Roman" pitchFamily="18" charset="0"/>
                <a:ea typeface="+mj-ea"/>
                <a:cs typeface="Times New Roman" pitchFamily="18" charset="0"/>
              </a:rPr>
              <a:t>Vaikų pasiskirstymas pagal fizinio ugdymo grupes 2022/2023 - 2023/2024 – 2024/2025 – 2025/2026 </a:t>
            </a:r>
            <a:r>
              <a:rPr kumimoji="0" lang="lt-LT" altLang="lt-LT" sz="2800" b="1" i="0" u="none" strike="noStrike" kern="1200" cap="all" spc="0" normalizeH="0" baseline="0" noProof="0" dirty="0" err="1">
                <a:ln>
                  <a:noFill/>
                </a:ln>
                <a:effectLst/>
                <a:uLnTx/>
                <a:uFillTx/>
                <a:latin typeface="Times New Roman" pitchFamily="18" charset="0"/>
                <a:ea typeface="+mj-ea"/>
                <a:cs typeface="Times New Roman" pitchFamily="18" charset="0"/>
              </a:rPr>
              <a:t>m.M</a:t>
            </a:r>
            <a:r>
              <a:rPr kumimoji="0" lang="lt-LT" altLang="lt-LT" sz="2800" b="1" i="0" u="none" strike="noStrike" kern="1200" cap="all" spc="0" normalizeH="0" baseline="0" noProof="0" dirty="0">
                <a:ln>
                  <a:noFill/>
                </a:ln>
                <a:effectLst/>
                <a:uLnTx/>
                <a:uFillTx/>
                <a:latin typeface="Times New Roman" pitchFamily="18" charset="0"/>
                <a:ea typeface="+mj-ea"/>
                <a:cs typeface="Times New Roman" pitchFamily="18" charset="0"/>
              </a:rPr>
              <a:t>. (proc.)</a:t>
            </a:r>
            <a:endParaRPr lang="lt-LT" dirty="0"/>
          </a:p>
        </p:txBody>
      </p:sp>
      <p:pic>
        <p:nvPicPr>
          <p:cNvPr id="3" name="Paveikslėlis 2">
            <a:extLst>
              <a:ext uri="{FF2B5EF4-FFF2-40B4-BE49-F238E27FC236}">
                <a16:creationId xmlns:a16="http://schemas.microsoft.com/office/drawing/2014/main" id="{5B5345D7-EC02-50A0-63DC-2BC978A4EA6E}"/>
              </a:ext>
            </a:extLst>
          </p:cNvPr>
          <p:cNvPicPr>
            <a:picLocks noChangeAspect="1"/>
          </p:cNvPicPr>
          <p:nvPr/>
        </p:nvPicPr>
        <p:blipFill>
          <a:blip r:embed="rId2"/>
          <a:stretch>
            <a:fillRect/>
          </a:stretch>
        </p:blipFill>
        <p:spPr>
          <a:xfrm>
            <a:off x="0" y="6311900"/>
            <a:ext cx="1755800" cy="493819"/>
          </a:xfrm>
          <a:prstGeom prst="rect">
            <a:avLst/>
          </a:prstGeom>
        </p:spPr>
      </p:pic>
      <p:pic>
        <p:nvPicPr>
          <p:cNvPr id="5" name="Paveikslėlis 4">
            <a:extLst>
              <a:ext uri="{FF2B5EF4-FFF2-40B4-BE49-F238E27FC236}">
                <a16:creationId xmlns:a16="http://schemas.microsoft.com/office/drawing/2014/main" id="{43E024FD-0743-25C7-1A11-9E4713A3BA82}"/>
              </a:ext>
            </a:extLst>
          </p:cNvPr>
          <p:cNvPicPr>
            <a:picLocks noChangeAspect="1"/>
          </p:cNvPicPr>
          <p:nvPr/>
        </p:nvPicPr>
        <p:blipFill>
          <a:blip r:embed="rId3"/>
          <a:stretch>
            <a:fillRect/>
          </a:stretch>
        </p:blipFill>
        <p:spPr>
          <a:xfrm>
            <a:off x="126841" y="105958"/>
            <a:ext cx="2548997" cy="575079"/>
          </a:xfrm>
          <a:prstGeom prst="rect">
            <a:avLst/>
          </a:prstGeom>
        </p:spPr>
      </p:pic>
      <p:pic>
        <p:nvPicPr>
          <p:cNvPr id="8" name="Turinio vietos rezervavimo ženklas 7">
            <a:extLst>
              <a:ext uri="{FF2B5EF4-FFF2-40B4-BE49-F238E27FC236}">
                <a16:creationId xmlns:a16="http://schemas.microsoft.com/office/drawing/2014/main" id="{3D738C20-C6AE-89CD-1152-F4C79D15B0F1}"/>
              </a:ext>
            </a:extLst>
          </p:cNvPr>
          <p:cNvPicPr>
            <a:picLocks noGrp="1" noChangeAspect="1"/>
          </p:cNvPicPr>
          <p:nvPr>
            <p:ph idx="1"/>
          </p:nvPr>
        </p:nvPicPr>
        <p:blipFill>
          <a:blip r:embed="rId4"/>
          <a:stretch>
            <a:fillRect/>
          </a:stretch>
        </p:blipFill>
        <p:spPr>
          <a:xfrm>
            <a:off x="1566537" y="1825625"/>
            <a:ext cx="9058925" cy="4351338"/>
          </a:xfrm>
          <a:prstGeom prst="rect">
            <a:avLst/>
          </a:prstGeom>
        </p:spPr>
      </p:pic>
    </p:spTree>
    <p:extLst>
      <p:ext uri="{BB962C8B-B14F-4D97-AF65-F5344CB8AC3E}">
        <p14:creationId xmlns:p14="http://schemas.microsoft.com/office/powerpoint/2010/main" val="18285575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aveikslėlis 3">
            <a:extLst>
              <a:ext uri="{FF2B5EF4-FFF2-40B4-BE49-F238E27FC236}">
                <a16:creationId xmlns:a16="http://schemas.microsoft.com/office/drawing/2014/main" id="{C47B6614-ED13-DFB3-81E2-A0B2E2F07E95}"/>
              </a:ext>
            </a:extLst>
          </p:cNvPr>
          <p:cNvPicPr>
            <a:picLocks noChangeAspect="1"/>
          </p:cNvPicPr>
          <p:nvPr/>
        </p:nvPicPr>
        <p:blipFill>
          <a:blip r:embed="rId2"/>
          <a:stretch>
            <a:fillRect/>
          </a:stretch>
        </p:blipFill>
        <p:spPr>
          <a:xfrm>
            <a:off x="4821825" y="196143"/>
            <a:ext cx="2548349" cy="579170"/>
          </a:xfrm>
          <a:prstGeom prst="rect">
            <a:avLst/>
          </a:prstGeom>
        </p:spPr>
      </p:pic>
      <p:sp>
        <p:nvSpPr>
          <p:cNvPr id="3" name="Turinio vietos rezervavimo ženklas 2">
            <a:extLst>
              <a:ext uri="{FF2B5EF4-FFF2-40B4-BE49-F238E27FC236}">
                <a16:creationId xmlns:a16="http://schemas.microsoft.com/office/drawing/2014/main" id="{F70F40F0-689C-1E72-B2EC-D52A7A3A4A00}"/>
              </a:ext>
            </a:extLst>
          </p:cNvPr>
          <p:cNvSpPr>
            <a:spLocks noGrp="1"/>
          </p:cNvSpPr>
          <p:nvPr>
            <p:ph idx="4294967295"/>
          </p:nvPr>
        </p:nvSpPr>
        <p:spPr>
          <a:xfrm>
            <a:off x="932155" y="2020934"/>
            <a:ext cx="10515600" cy="4351338"/>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lt-LT" altLang="lt-LT" sz="2800" b="1" i="0" u="none" strike="noStrike" kern="1200" cap="none" spc="0" normalizeH="0" baseline="0" noProof="0" dirty="0">
                <a:ln>
                  <a:noFill/>
                </a:ln>
                <a:effectLst/>
                <a:uLnTx/>
                <a:uFillTx/>
                <a:latin typeface="Times New Roman" pitchFamily="18" charset="0"/>
                <a:ea typeface="+mn-ea"/>
                <a:cs typeface="Times New Roman" pitchFamily="18" charset="0"/>
              </a:rPr>
              <a:t>DANTŲ BŪKLĖ</a:t>
            </a:r>
            <a:endParaRPr kumimoji="0" lang="en-US" sz="2800" b="0" i="0" u="none" strike="noStrike" kern="1200" cap="none" spc="0" normalizeH="0" baseline="0" noProof="0" dirty="0">
              <a:ln>
                <a:noFill/>
              </a:ln>
              <a:effectLst/>
              <a:uLnTx/>
              <a:uFillTx/>
              <a:latin typeface="Calibri"/>
              <a:ea typeface="+mn-ea"/>
              <a:cs typeface="+mn-cs"/>
            </a:endParaRPr>
          </a:p>
          <a:p>
            <a:endParaRPr lang="lt-LT" dirty="0"/>
          </a:p>
        </p:txBody>
      </p:sp>
    </p:spTree>
    <p:extLst>
      <p:ext uri="{BB962C8B-B14F-4D97-AF65-F5344CB8AC3E}">
        <p14:creationId xmlns:p14="http://schemas.microsoft.com/office/powerpoint/2010/main" val="8977486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avadinimas 4">
            <a:extLst>
              <a:ext uri="{FF2B5EF4-FFF2-40B4-BE49-F238E27FC236}">
                <a16:creationId xmlns:a16="http://schemas.microsoft.com/office/drawing/2014/main" id="{78460ED2-C8C5-76EA-3DF1-B465B31A85F7}"/>
              </a:ext>
            </a:extLst>
          </p:cNvPr>
          <p:cNvSpPr>
            <a:spLocks noGrp="1"/>
          </p:cNvSpPr>
          <p:nvPr>
            <p:ph type="title" idx="4294967295"/>
          </p:nvPr>
        </p:nvSpPr>
        <p:spPr>
          <a:xfrm>
            <a:off x="1447060" y="0"/>
            <a:ext cx="10515600" cy="1325563"/>
          </a:xfrm>
        </p:spPr>
        <p:txBody>
          <a:bodyPr/>
          <a:lstStyle/>
          <a:p>
            <a:pPr algn="ctr"/>
            <a:r>
              <a:rPr kumimoji="0" lang="lt-LT" altLang="lt-LT" sz="2800" b="1" i="0" u="none" strike="noStrike" kern="1200" cap="all" spc="0" normalizeH="0" baseline="0" noProof="0" dirty="0">
                <a:ln>
                  <a:noFill/>
                </a:ln>
                <a:effectLst/>
                <a:uLnTx/>
                <a:uFillTx/>
                <a:latin typeface="Times New Roman" pitchFamily="18" charset="0"/>
                <a:ea typeface="+mj-ea"/>
                <a:cs typeface="Times New Roman" pitchFamily="18" charset="0"/>
              </a:rPr>
              <a:t>Dantų ėduonies intensyvumo (</a:t>
            </a:r>
            <a:r>
              <a:rPr kumimoji="0" lang="en-US" altLang="lt-LT" sz="2800" b="1" i="0" u="none" strike="noStrike" kern="1200" cap="all" spc="0" normalizeH="0" baseline="0" noProof="0" dirty="0" err="1">
                <a:ln>
                  <a:noFill/>
                </a:ln>
                <a:effectLst/>
                <a:uLnTx/>
                <a:uFillTx/>
                <a:latin typeface="Times New Roman" pitchFamily="18" charset="0"/>
                <a:ea typeface="+mj-ea"/>
                <a:cs typeface="Times New Roman" pitchFamily="18" charset="0"/>
              </a:rPr>
              <a:t>kpi+KPI</a:t>
            </a:r>
            <a:r>
              <a:rPr kumimoji="0" lang="lt-LT" altLang="lt-LT" sz="2800" b="1" i="0" u="none" strike="noStrike" kern="1200" cap="all" spc="0" normalizeH="0" baseline="0" noProof="0" dirty="0">
                <a:ln>
                  <a:noFill/>
                </a:ln>
                <a:effectLst/>
                <a:uLnTx/>
                <a:uFillTx/>
                <a:latin typeface="Times New Roman" pitchFamily="18" charset="0"/>
                <a:ea typeface="+mj-ea"/>
                <a:cs typeface="Times New Roman" pitchFamily="18" charset="0"/>
              </a:rPr>
              <a:t>)</a:t>
            </a:r>
            <a:r>
              <a:rPr kumimoji="0" lang="en-US" altLang="lt-LT" sz="2800" b="1" i="0" u="none" strike="noStrike" kern="1200" cap="all" spc="0" normalizeH="0" baseline="0" noProof="0" dirty="0">
                <a:ln>
                  <a:noFill/>
                </a:ln>
                <a:effectLst/>
                <a:uLnTx/>
                <a:uFillTx/>
                <a:latin typeface="Times New Roman" pitchFamily="18" charset="0"/>
                <a:ea typeface="+mj-ea"/>
                <a:cs typeface="Times New Roman" pitchFamily="18" charset="0"/>
              </a:rPr>
              <a:t> </a:t>
            </a:r>
            <a:r>
              <a:rPr kumimoji="0" lang="en-US" altLang="lt-LT" sz="2800" b="1" i="0" u="none" strike="noStrike" kern="1200" cap="all" spc="0" normalizeH="0" baseline="0" noProof="0" dirty="0" err="1">
                <a:ln>
                  <a:noFill/>
                </a:ln>
                <a:effectLst/>
                <a:uLnTx/>
                <a:uFillTx/>
                <a:latin typeface="Times New Roman" pitchFamily="18" charset="0"/>
                <a:ea typeface="+mj-ea"/>
                <a:cs typeface="Times New Roman" pitchFamily="18" charset="0"/>
              </a:rPr>
              <a:t>indeksas</a:t>
            </a:r>
            <a:r>
              <a:rPr kumimoji="0" lang="en-US" altLang="lt-LT" sz="2800" b="1" i="0" u="none" strike="noStrike" kern="1200" cap="all" spc="0" normalizeH="0" baseline="0" noProof="0" dirty="0">
                <a:ln>
                  <a:noFill/>
                </a:ln>
                <a:effectLst/>
                <a:uLnTx/>
                <a:uFillTx/>
                <a:latin typeface="Times New Roman" pitchFamily="18" charset="0"/>
                <a:ea typeface="+mj-ea"/>
                <a:cs typeface="Times New Roman" pitchFamily="18" charset="0"/>
              </a:rPr>
              <a:t> </a:t>
            </a:r>
            <a:br>
              <a:rPr kumimoji="0" lang="lt-LT" altLang="lt-LT" sz="2800" b="1" i="0" u="none" strike="noStrike" kern="1200" cap="all" spc="0" normalizeH="0" baseline="0" noProof="0" dirty="0">
                <a:ln>
                  <a:noFill/>
                </a:ln>
                <a:effectLst/>
                <a:uLnTx/>
                <a:uFillTx/>
                <a:latin typeface="Times New Roman" pitchFamily="18" charset="0"/>
                <a:ea typeface="+mj-ea"/>
                <a:cs typeface="Times New Roman" pitchFamily="18" charset="0"/>
              </a:rPr>
            </a:br>
            <a:r>
              <a:rPr kumimoji="0" lang="lt-LT" altLang="lt-LT" sz="2800" b="1" i="0" u="none" strike="noStrike" kern="1200" cap="all" spc="0" normalizeH="0" baseline="0" noProof="0" dirty="0">
                <a:ln>
                  <a:noFill/>
                </a:ln>
                <a:effectLst/>
                <a:uLnTx/>
                <a:uFillTx/>
                <a:latin typeface="Times New Roman" pitchFamily="18" charset="0"/>
                <a:ea typeface="+mj-ea"/>
                <a:cs typeface="Times New Roman" pitchFamily="18" charset="0"/>
              </a:rPr>
              <a:t>20</a:t>
            </a:r>
            <a:r>
              <a:rPr kumimoji="0" lang="en-US" altLang="lt-LT" sz="2800" b="1" i="0" u="none" strike="noStrike" kern="1200" cap="all" spc="0" normalizeH="0" baseline="0" noProof="0" dirty="0">
                <a:ln>
                  <a:noFill/>
                </a:ln>
                <a:effectLst/>
                <a:uLnTx/>
                <a:uFillTx/>
                <a:latin typeface="Times New Roman" pitchFamily="18" charset="0"/>
                <a:ea typeface="+mj-ea"/>
                <a:cs typeface="Times New Roman" pitchFamily="18" charset="0"/>
              </a:rPr>
              <a:t>2</a:t>
            </a:r>
            <a:r>
              <a:rPr kumimoji="0" lang="lt-LT" altLang="lt-LT" sz="2800" b="1" i="0" u="none" strike="noStrike" kern="1200" cap="all" spc="0" normalizeH="0" baseline="0" noProof="0" dirty="0">
                <a:ln>
                  <a:noFill/>
                </a:ln>
                <a:effectLst/>
                <a:uLnTx/>
                <a:uFillTx/>
                <a:latin typeface="Times New Roman" pitchFamily="18" charset="0"/>
                <a:ea typeface="+mj-ea"/>
                <a:cs typeface="Times New Roman" pitchFamily="18" charset="0"/>
              </a:rPr>
              <a:t>2</a:t>
            </a:r>
            <a:r>
              <a:rPr kumimoji="0" lang="en-US" altLang="lt-LT" sz="2800" b="1" i="0" u="none" strike="noStrike" kern="1200" cap="all" spc="0" normalizeH="0" baseline="0" noProof="0" dirty="0">
                <a:ln>
                  <a:noFill/>
                </a:ln>
                <a:effectLst/>
                <a:uLnTx/>
                <a:uFillTx/>
                <a:latin typeface="Times New Roman" pitchFamily="18" charset="0"/>
                <a:ea typeface="+mj-ea"/>
                <a:cs typeface="Times New Roman" pitchFamily="18" charset="0"/>
              </a:rPr>
              <a:t>/</a:t>
            </a:r>
            <a:r>
              <a:rPr kumimoji="0" lang="lt-LT" altLang="lt-LT" sz="2800" b="1" i="0" u="none" strike="noStrike" kern="1200" cap="all" spc="0" normalizeH="0" baseline="0" noProof="0" dirty="0">
                <a:ln>
                  <a:noFill/>
                </a:ln>
                <a:effectLst/>
                <a:uLnTx/>
                <a:uFillTx/>
                <a:latin typeface="Times New Roman" pitchFamily="18" charset="0"/>
                <a:ea typeface="+mj-ea"/>
                <a:cs typeface="Times New Roman" pitchFamily="18" charset="0"/>
              </a:rPr>
              <a:t>2023 – 2023/2024 – 2024/2025 – 2025/2026 </a:t>
            </a:r>
            <a:r>
              <a:rPr kumimoji="0" lang="lt-LT" altLang="lt-LT" sz="2800" b="1" i="0" u="none" strike="noStrike" kern="1200" cap="all" spc="0" normalizeH="0" baseline="0" noProof="0" dirty="0" err="1">
                <a:ln>
                  <a:noFill/>
                </a:ln>
                <a:effectLst/>
                <a:uLnTx/>
                <a:uFillTx/>
                <a:latin typeface="Times New Roman" pitchFamily="18" charset="0"/>
                <a:ea typeface="+mj-ea"/>
                <a:cs typeface="Times New Roman" pitchFamily="18" charset="0"/>
              </a:rPr>
              <a:t>m.m</a:t>
            </a:r>
            <a:r>
              <a:rPr kumimoji="0" lang="lt-LT" altLang="lt-LT" sz="2800" b="1" i="0" u="none" strike="noStrike" kern="1200" cap="all" spc="0" normalizeH="0" baseline="0" noProof="0" dirty="0">
                <a:ln>
                  <a:noFill/>
                </a:ln>
                <a:effectLst/>
                <a:uLnTx/>
                <a:uFillTx/>
                <a:latin typeface="Times New Roman" pitchFamily="18" charset="0"/>
                <a:ea typeface="+mj-ea"/>
                <a:cs typeface="Times New Roman" pitchFamily="18" charset="0"/>
              </a:rPr>
              <a:t>.</a:t>
            </a:r>
            <a:endParaRPr lang="lt-LT" dirty="0"/>
          </a:p>
        </p:txBody>
      </p:sp>
      <p:pic>
        <p:nvPicPr>
          <p:cNvPr id="7" name="Paveikslėlis 6">
            <a:extLst>
              <a:ext uri="{FF2B5EF4-FFF2-40B4-BE49-F238E27FC236}">
                <a16:creationId xmlns:a16="http://schemas.microsoft.com/office/drawing/2014/main" id="{C336DC81-D411-F729-D57E-071D2C0C3A9D}"/>
              </a:ext>
            </a:extLst>
          </p:cNvPr>
          <p:cNvPicPr>
            <a:picLocks noChangeAspect="1"/>
          </p:cNvPicPr>
          <p:nvPr/>
        </p:nvPicPr>
        <p:blipFill>
          <a:blip r:embed="rId2"/>
          <a:stretch>
            <a:fillRect/>
          </a:stretch>
        </p:blipFill>
        <p:spPr>
          <a:xfrm>
            <a:off x="9555937" y="1066439"/>
            <a:ext cx="2615411" cy="1493649"/>
          </a:xfrm>
          <a:prstGeom prst="rect">
            <a:avLst/>
          </a:prstGeom>
        </p:spPr>
      </p:pic>
      <p:pic>
        <p:nvPicPr>
          <p:cNvPr id="8" name="Paveikslėlis 7">
            <a:extLst>
              <a:ext uri="{FF2B5EF4-FFF2-40B4-BE49-F238E27FC236}">
                <a16:creationId xmlns:a16="http://schemas.microsoft.com/office/drawing/2014/main" id="{EFAAE0B6-D1F5-A5EB-1008-B526ADEF8D8F}"/>
              </a:ext>
            </a:extLst>
          </p:cNvPr>
          <p:cNvPicPr>
            <a:picLocks noChangeAspect="1"/>
          </p:cNvPicPr>
          <p:nvPr/>
        </p:nvPicPr>
        <p:blipFill>
          <a:blip r:embed="rId3"/>
          <a:stretch>
            <a:fillRect/>
          </a:stretch>
        </p:blipFill>
        <p:spPr>
          <a:xfrm>
            <a:off x="273238" y="6244887"/>
            <a:ext cx="1755800" cy="493819"/>
          </a:xfrm>
          <a:prstGeom prst="rect">
            <a:avLst/>
          </a:prstGeom>
        </p:spPr>
      </p:pic>
      <p:pic>
        <p:nvPicPr>
          <p:cNvPr id="2" name="Paveikslėlis 1">
            <a:extLst>
              <a:ext uri="{FF2B5EF4-FFF2-40B4-BE49-F238E27FC236}">
                <a16:creationId xmlns:a16="http://schemas.microsoft.com/office/drawing/2014/main" id="{B5176103-D7FB-ABBF-CCB0-D7CF7E319FC6}"/>
              </a:ext>
            </a:extLst>
          </p:cNvPr>
          <p:cNvPicPr>
            <a:picLocks noChangeAspect="1"/>
          </p:cNvPicPr>
          <p:nvPr/>
        </p:nvPicPr>
        <p:blipFill>
          <a:blip r:embed="rId4"/>
          <a:stretch>
            <a:fillRect/>
          </a:stretch>
        </p:blipFill>
        <p:spPr>
          <a:xfrm>
            <a:off x="1386432" y="987340"/>
            <a:ext cx="9419136" cy="4883319"/>
          </a:xfrm>
          <a:prstGeom prst="rect">
            <a:avLst/>
          </a:prstGeom>
        </p:spPr>
      </p:pic>
    </p:spTree>
    <p:extLst>
      <p:ext uri="{BB962C8B-B14F-4D97-AF65-F5344CB8AC3E}">
        <p14:creationId xmlns:p14="http://schemas.microsoft.com/office/powerpoint/2010/main" val="12917530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5763B9C3-DF55-A89B-5354-DEE81A803A66}"/>
              </a:ext>
            </a:extLst>
          </p:cNvPr>
          <p:cNvSpPr>
            <a:spLocks noGrp="1"/>
          </p:cNvSpPr>
          <p:nvPr>
            <p:ph type="title"/>
          </p:nvPr>
        </p:nvSpPr>
        <p:spPr/>
        <p:txBody>
          <a:bodyPr/>
          <a:lstStyle/>
          <a:p>
            <a:pPr algn="ctr"/>
            <a:r>
              <a:rPr kumimoji="0" lang="lt-LT" altLang="lt-LT" sz="2800" b="1" i="0" u="none" strike="noStrike" kern="1200" cap="all" spc="0" normalizeH="0" baseline="0" noProof="0" dirty="0">
                <a:ln>
                  <a:noFill/>
                </a:ln>
                <a:effectLst/>
                <a:uLnTx/>
                <a:uFillTx/>
                <a:latin typeface="Times New Roman" pitchFamily="18" charset="0"/>
                <a:ea typeface="+mj-ea"/>
                <a:cs typeface="Times New Roman" pitchFamily="18" charset="0"/>
              </a:rPr>
              <a:t>Mokinių dantų ir žandikaulių būklės pokytis 20</a:t>
            </a:r>
            <a:r>
              <a:rPr kumimoji="0" lang="en-US" altLang="lt-LT" sz="2800" b="1" i="0" u="none" strike="noStrike" kern="1200" cap="all" spc="0" normalizeH="0" baseline="0" noProof="0" dirty="0">
                <a:ln>
                  <a:noFill/>
                </a:ln>
                <a:effectLst/>
                <a:uLnTx/>
                <a:uFillTx/>
                <a:latin typeface="Times New Roman" pitchFamily="18" charset="0"/>
                <a:ea typeface="+mj-ea"/>
                <a:cs typeface="Times New Roman" pitchFamily="18" charset="0"/>
              </a:rPr>
              <a:t>2</a:t>
            </a:r>
            <a:r>
              <a:rPr kumimoji="0" lang="lt-LT" altLang="lt-LT" sz="2800" b="1" i="0" u="none" strike="noStrike" kern="1200" cap="all" spc="0" normalizeH="0" baseline="0" noProof="0" dirty="0">
                <a:ln>
                  <a:noFill/>
                </a:ln>
                <a:effectLst/>
                <a:uLnTx/>
                <a:uFillTx/>
                <a:latin typeface="Times New Roman" pitchFamily="18" charset="0"/>
                <a:ea typeface="+mj-ea"/>
                <a:cs typeface="Times New Roman" pitchFamily="18" charset="0"/>
              </a:rPr>
              <a:t>2</a:t>
            </a:r>
            <a:r>
              <a:rPr kumimoji="0" lang="en-US" altLang="lt-LT" sz="2800" b="1" i="0" u="none" strike="noStrike" kern="1200" cap="all" spc="0" normalizeH="0" baseline="0" noProof="0" dirty="0">
                <a:ln>
                  <a:noFill/>
                </a:ln>
                <a:effectLst/>
                <a:uLnTx/>
                <a:uFillTx/>
                <a:latin typeface="Times New Roman" pitchFamily="18" charset="0"/>
                <a:ea typeface="+mj-ea"/>
                <a:cs typeface="Times New Roman" pitchFamily="18" charset="0"/>
              </a:rPr>
              <a:t>/</a:t>
            </a:r>
            <a:r>
              <a:rPr kumimoji="0" lang="lt-LT" altLang="lt-LT" sz="2800" b="1" i="0" u="none" strike="noStrike" kern="1200" cap="all" spc="0" normalizeH="0" baseline="0" noProof="0" dirty="0">
                <a:ln>
                  <a:noFill/>
                </a:ln>
                <a:effectLst/>
                <a:uLnTx/>
                <a:uFillTx/>
                <a:latin typeface="Times New Roman" pitchFamily="18" charset="0"/>
                <a:ea typeface="+mj-ea"/>
                <a:cs typeface="Times New Roman" pitchFamily="18" charset="0"/>
              </a:rPr>
              <a:t>2023 – 2023/2024 – 2024/2025 – 2025/2026 </a:t>
            </a:r>
            <a:r>
              <a:rPr kumimoji="0" lang="lt-LT" altLang="lt-LT" sz="2800" b="1" i="0" u="none" strike="noStrike" kern="1200" cap="all" spc="0" normalizeH="0" baseline="0" noProof="0" dirty="0" err="1">
                <a:ln>
                  <a:noFill/>
                </a:ln>
                <a:effectLst/>
                <a:uLnTx/>
                <a:uFillTx/>
                <a:latin typeface="Times New Roman" pitchFamily="18" charset="0"/>
                <a:ea typeface="+mj-ea"/>
                <a:cs typeface="Times New Roman" pitchFamily="18" charset="0"/>
              </a:rPr>
              <a:t>m.m</a:t>
            </a:r>
            <a:r>
              <a:rPr kumimoji="0" lang="lt-LT" altLang="lt-LT" sz="2800" b="1" i="0" u="none" strike="noStrike" kern="1200" cap="all" spc="0" normalizeH="0" baseline="0" noProof="0" dirty="0">
                <a:ln>
                  <a:noFill/>
                </a:ln>
                <a:effectLst/>
                <a:uLnTx/>
                <a:uFillTx/>
                <a:latin typeface="Times New Roman" pitchFamily="18" charset="0"/>
                <a:ea typeface="+mj-ea"/>
                <a:cs typeface="Times New Roman" pitchFamily="18" charset="0"/>
              </a:rPr>
              <a:t>. (proc.)</a:t>
            </a:r>
            <a:endParaRPr lang="lt-LT" dirty="0"/>
          </a:p>
        </p:txBody>
      </p:sp>
      <p:pic>
        <p:nvPicPr>
          <p:cNvPr id="5" name="Paveikslėlis 4">
            <a:extLst>
              <a:ext uri="{FF2B5EF4-FFF2-40B4-BE49-F238E27FC236}">
                <a16:creationId xmlns:a16="http://schemas.microsoft.com/office/drawing/2014/main" id="{E11D8C94-BE08-9509-B419-D48AA679FF4A}"/>
              </a:ext>
            </a:extLst>
          </p:cNvPr>
          <p:cNvPicPr>
            <a:picLocks noChangeAspect="1"/>
          </p:cNvPicPr>
          <p:nvPr/>
        </p:nvPicPr>
        <p:blipFill>
          <a:blip r:embed="rId2"/>
          <a:stretch>
            <a:fillRect/>
          </a:stretch>
        </p:blipFill>
        <p:spPr>
          <a:xfrm>
            <a:off x="175583" y="6364181"/>
            <a:ext cx="1755800" cy="493819"/>
          </a:xfrm>
          <a:prstGeom prst="rect">
            <a:avLst/>
          </a:prstGeom>
        </p:spPr>
      </p:pic>
      <p:pic>
        <p:nvPicPr>
          <p:cNvPr id="6" name="Turinio vietos rezervavimo ženklas 5">
            <a:extLst>
              <a:ext uri="{FF2B5EF4-FFF2-40B4-BE49-F238E27FC236}">
                <a16:creationId xmlns:a16="http://schemas.microsoft.com/office/drawing/2014/main" id="{CDDDD43B-2CB0-F921-FB50-EC3E28AEA8D7}"/>
              </a:ext>
            </a:extLst>
          </p:cNvPr>
          <p:cNvPicPr>
            <a:picLocks noGrp="1" noChangeAspect="1"/>
          </p:cNvPicPr>
          <p:nvPr>
            <p:ph idx="1"/>
          </p:nvPr>
        </p:nvPicPr>
        <p:blipFill>
          <a:blip r:embed="rId3"/>
          <a:stretch>
            <a:fillRect/>
          </a:stretch>
        </p:blipFill>
        <p:spPr>
          <a:xfrm>
            <a:off x="1300286" y="1690688"/>
            <a:ext cx="9307341" cy="4351338"/>
          </a:xfrm>
          <a:prstGeom prst="rect">
            <a:avLst/>
          </a:prstGeom>
        </p:spPr>
      </p:pic>
    </p:spTree>
    <p:extLst>
      <p:ext uri="{BB962C8B-B14F-4D97-AF65-F5344CB8AC3E}">
        <p14:creationId xmlns:p14="http://schemas.microsoft.com/office/powerpoint/2010/main" val="30909480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5C5D0F7-6003-04F5-9E1F-8B3B046E6B0E}"/>
              </a:ext>
            </a:extLst>
          </p:cNvPr>
          <p:cNvSpPr>
            <a:spLocks noGrp="1"/>
          </p:cNvSpPr>
          <p:nvPr>
            <p:ph type="title"/>
          </p:nvPr>
        </p:nvSpPr>
        <p:spPr/>
        <p:txBody>
          <a:bodyPr/>
          <a:lstStyle/>
          <a:p>
            <a:pPr algn="ctr"/>
            <a:r>
              <a:rPr kumimoji="0" lang="lt-LT" altLang="lt-LT" sz="2800" b="1" i="0" u="none" strike="noStrike" kern="1200" cap="all" spc="0" normalizeH="0" baseline="0" noProof="0" dirty="0">
                <a:ln>
                  <a:noFill/>
                </a:ln>
                <a:effectLst/>
                <a:uLnTx/>
                <a:uFillTx/>
                <a:latin typeface="Times New Roman" pitchFamily="18" charset="0"/>
                <a:ea typeface="+mj-ea"/>
                <a:cs typeface="Times New Roman" pitchFamily="18" charset="0"/>
              </a:rPr>
              <a:t>Apibendrinimas</a:t>
            </a:r>
            <a:endParaRPr lang="lt-LT" dirty="0"/>
          </a:p>
        </p:txBody>
      </p:sp>
      <p:sp>
        <p:nvSpPr>
          <p:cNvPr id="3" name="Turinio vietos rezervavimo ženklas 2">
            <a:extLst>
              <a:ext uri="{FF2B5EF4-FFF2-40B4-BE49-F238E27FC236}">
                <a16:creationId xmlns:a16="http://schemas.microsoft.com/office/drawing/2014/main" id="{01B811F2-F907-A682-B463-1542CBE83BFE}"/>
              </a:ext>
            </a:extLst>
          </p:cNvPr>
          <p:cNvSpPr>
            <a:spLocks noGrp="1"/>
          </p:cNvSpPr>
          <p:nvPr>
            <p:ph idx="1"/>
          </p:nvPr>
        </p:nvSpPr>
        <p:spPr>
          <a:xfrm>
            <a:off x="776056" y="1497151"/>
            <a:ext cx="10515600" cy="4351338"/>
          </a:xfrm>
        </p:spPr>
        <p:txBody>
          <a:bodyPr>
            <a:normAutofit fontScale="92500" lnSpcReduction="10000"/>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lt-LT" sz="2700" b="0" i="0" u="none" strike="noStrike" kern="1200" cap="none" spc="0" normalizeH="0" baseline="0" noProof="0" dirty="0">
                <a:ln>
                  <a:noFill/>
                </a:ln>
                <a:solidFill>
                  <a:srgbClr val="000000"/>
                </a:solidFill>
                <a:effectLst/>
                <a:uLnTx/>
                <a:uFillTx/>
                <a:latin typeface="Times New Roman" pitchFamily="18" charset="0"/>
                <a:ea typeface="+mn-ea"/>
                <a:cs typeface="Times New Roman" pitchFamily="18" charset="0"/>
              </a:rPr>
              <a:t>20</a:t>
            </a:r>
            <a:r>
              <a:rPr kumimoji="0" lang="en-US" sz="2700" b="0" i="0" u="none" strike="noStrike" kern="1200" cap="none" spc="0" normalizeH="0" baseline="0" noProof="0" dirty="0">
                <a:ln>
                  <a:noFill/>
                </a:ln>
                <a:solidFill>
                  <a:srgbClr val="000000"/>
                </a:solidFill>
                <a:effectLst/>
                <a:uLnTx/>
                <a:uFillTx/>
                <a:latin typeface="Times New Roman" pitchFamily="18" charset="0"/>
                <a:ea typeface="+mn-ea"/>
                <a:cs typeface="Times New Roman" pitchFamily="18" charset="0"/>
              </a:rPr>
              <a:t>2</a:t>
            </a:r>
            <a:r>
              <a:rPr kumimoji="0" lang="lt-LT" sz="2700" b="0" i="0" u="none" strike="noStrike" kern="1200" cap="none" spc="0" normalizeH="0" baseline="0" noProof="0" dirty="0">
                <a:ln>
                  <a:noFill/>
                </a:ln>
                <a:solidFill>
                  <a:srgbClr val="000000"/>
                </a:solidFill>
                <a:effectLst/>
                <a:uLnTx/>
                <a:uFillTx/>
                <a:latin typeface="Times New Roman" pitchFamily="18" charset="0"/>
                <a:ea typeface="+mn-ea"/>
                <a:cs typeface="Times New Roman" pitchFamily="18" charset="0"/>
              </a:rPr>
              <a:t>5 m. profilaktiškai sveikatą pasitikrino 99,56</a:t>
            </a:r>
            <a:r>
              <a:rPr kumimoji="0" lang="en-US" sz="2700" b="0" i="0" u="none" strike="noStrike" kern="1200" cap="none" spc="0" normalizeH="0" baseline="0" noProof="0" dirty="0">
                <a:ln>
                  <a:noFill/>
                </a:ln>
                <a:solidFill>
                  <a:srgbClr val="000000"/>
                </a:solidFill>
                <a:effectLst/>
                <a:uLnTx/>
                <a:uFillTx/>
                <a:latin typeface="Times New Roman" pitchFamily="18" charset="0"/>
                <a:ea typeface="+mn-ea"/>
                <a:cs typeface="Times New Roman" pitchFamily="18" charset="0"/>
              </a:rPr>
              <a:t> </a:t>
            </a:r>
            <a:r>
              <a:rPr kumimoji="0" lang="lt-LT" sz="2700" b="0" i="0" u="none" strike="noStrike" kern="1200" cap="none" spc="0" normalizeH="0" baseline="0" noProof="0" dirty="0">
                <a:ln>
                  <a:noFill/>
                </a:ln>
                <a:solidFill>
                  <a:srgbClr val="000000"/>
                </a:solidFill>
                <a:effectLst/>
                <a:uLnTx/>
                <a:uFillTx/>
                <a:latin typeface="Times New Roman" pitchFamily="18" charset="0"/>
                <a:ea typeface="+mn-ea"/>
                <a:cs typeface="Times New Roman" pitchFamily="18" charset="0"/>
              </a:rPr>
              <a:t>proc. vaikų. Dantų ir žandikaulių įvertinimą atliko 97,18 proc. vaikų. Įsigaliojus naujai Mokinio sveikatos pažymėjimo formai, nebenurodomi vaikų organų sistemų sutrikimai, bet šeimos gydytojas pateikia bendras arba specialiąsias rekomendacijas, kurių turi būti laikomasi vaikams dalyvaujant ugdymo veikloje. 8,05 proc. vaikų buvo nurodytos bendros, o 1,78</a:t>
            </a:r>
            <a:r>
              <a:rPr kumimoji="0" lang="en-US" sz="2700" b="0" i="0" u="none" strike="noStrike" kern="1200" cap="none" spc="0" normalizeH="0" baseline="0" noProof="0" dirty="0">
                <a:ln>
                  <a:noFill/>
                </a:ln>
                <a:solidFill>
                  <a:srgbClr val="000000"/>
                </a:solidFill>
                <a:effectLst/>
                <a:uLnTx/>
                <a:uFillTx/>
                <a:latin typeface="Times New Roman" pitchFamily="18" charset="0"/>
                <a:ea typeface="+mn-ea"/>
                <a:cs typeface="Times New Roman" pitchFamily="18" charset="0"/>
              </a:rPr>
              <a:t> </a:t>
            </a:r>
            <a:r>
              <a:rPr kumimoji="0" lang="lt-LT" sz="2700" b="0" i="0" u="none" strike="noStrike" kern="1200" cap="none" spc="0" normalizeH="0" baseline="0" noProof="0" dirty="0">
                <a:ln>
                  <a:noFill/>
                </a:ln>
                <a:solidFill>
                  <a:srgbClr val="000000"/>
                </a:solidFill>
                <a:effectLst/>
                <a:uLnTx/>
                <a:uFillTx/>
                <a:latin typeface="Times New Roman" pitchFamily="18" charset="0"/>
                <a:ea typeface="+mn-ea"/>
                <a:cs typeface="Times New Roman" pitchFamily="18" charset="0"/>
              </a:rPr>
              <a:t>proc. vaikų – specialiosios rekomendacijos. Pritaikytas maitinimas buvo priskirtas 0,36 proc. vaikų.</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lt-LT" sz="27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 20</a:t>
            </a:r>
            <a:r>
              <a:rPr kumimoji="0" lang="en-US" sz="27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2</a:t>
            </a:r>
            <a:r>
              <a:rPr kumimoji="0" lang="lt-LT" sz="27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5 m. 16,21 </a:t>
            </a:r>
            <a:r>
              <a:rPr kumimoji="0" lang="en-US" sz="27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proc.</a:t>
            </a:r>
            <a:r>
              <a:rPr kumimoji="0" lang="lt-LT" sz="27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 vaikų turėjo per didelį, o 11,72 </a:t>
            </a:r>
            <a:r>
              <a:rPr kumimoji="0" lang="en-US" sz="27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proc. </a:t>
            </a:r>
            <a:r>
              <a:rPr kumimoji="0" lang="en-US" sz="2700" b="0" i="0" u="none" strike="noStrike" kern="1200" cap="none" spc="0" normalizeH="0" baseline="0" noProof="0" dirty="0" err="1">
                <a:ln>
                  <a:noFill/>
                </a:ln>
                <a:solidFill>
                  <a:prstClr val="black"/>
                </a:solidFill>
                <a:effectLst/>
                <a:uLnTx/>
                <a:uFillTx/>
                <a:latin typeface="Times New Roman" pitchFamily="18" charset="0"/>
                <a:ea typeface="+mn-ea"/>
                <a:cs typeface="Times New Roman" pitchFamily="18" charset="0"/>
              </a:rPr>
              <a:t>vaik</a:t>
            </a:r>
            <a:r>
              <a:rPr kumimoji="0" lang="lt-LT" sz="27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ų – per mažą svorį.</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lt-LT" sz="27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 20</a:t>
            </a:r>
            <a:r>
              <a:rPr kumimoji="0" lang="en-US" sz="27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2</a:t>
            </a:r>
            <a:r>
              <a:rPr kumimoji="0" lang="lt-LT" sz="27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5 m. 97,28 proc. vaikų, priskirti pagrindinei fizinio ugdymo grupei.</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7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a:t>
            </a:r>
            <a:r>
              <a:rPr kumimoji="0" lang="lt-LT" sz="27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 </a:t>
            </a:r>
            <a:r>
              <a:rPr kumimoji="0" lang="en-US" sz="27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202</a:t>
            </a:r>
            <a:r>
              <a:rPr kumimoji="0" lang="lt-LT" sz="27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5</a:t>
            </a:r>
            <a:r>
              <a:rPr kumimoji="0" lang="en-US" sz="27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 m. </a:t>
            </a:r>
            <a:r>
              <a:rPr kumimoji="0" lang="lt-LT" sz="27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26,00</a:t>
            </a:r>
            <a:r>
              <a:rPr kumimoji="0" lang="en-US" sz="27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 proc. v</a:t>
            </a:r>
            <a:r>
              <a:rPr kumimoji="0" lang="lt-LT" sz="2700" b="0" i="0" u="none" strike="noStrike" kern="1200" cap="none" spc="0" normalizeH="0" baseline="0" noProof="0" dirty="0" err="1">
                <a:ln>
                  <a:noFill/>
                </a:ln>
                <a:solidFill>
                  <a:prstClr val="black"/>
                </a:solidFill>
                <a:effectLst/>
                <a:uLnTx/>
                <a:uFillTx/>
                <a:latin typeface="Times New Roman" pitchFamily="18" charset="0"/>
                <a:ea typeface="+mn-ea"/>
                <a:cs typeface="Times New Roman" pitchFamily="18" charset="0"/>
              </a:rPr>
              <a:t>aikų</a:t>
            </a:r>
            <a:r>
              <a:rPr kumimoji="0" lang="lt-LT" sz="27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 neturėjo ėduonies pažeistų dantų.  47,40 proc. vaikų neturėjo </a:t>
            </a:r>
            <a:r>
              <a:rPr kumimoji="0" lang="lt-LT" sz="2700" b="0" i="0" u="none" strike="noStrike" kern="1200" cap="none" spc="0" normalizeH="0" baseline="0" noProof="0" dirty="0" err="1">
                <a:ln>
                  <a:noFill/>
                </a:ln>
                <a:solidFill>
                  <a:prstClr val="black"/>
                </a:solidFill>
                <a:effectLst/>
                <a:uLnTx/>
                <a:uFillTx/>
                <a:latin typeface="Times New Roman" pitchFamily="18" charset="0"/>
                <a:ea typeface="+mn-ea"/>
                <a:cs typeface="Times New Roman" pitchFamily="18" charset="0"/>
              </a:rPr>
              <a:t>sąkandžio</a:t>
            </a:r>
            <a:r>
              <a:rPr kumimoji="0" lang="lt-LT" sz="27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 patologijos. </a:t>
            </a:r>
          </a:p>
          <a:p>
            <a:endParaRPr lang="lt-LT" dirty="0"/>
          </a:p>
        </p:txBody>
      </p:sp>
      <p:pic>
        <p:nvPicPr>
          <p:cNvPr id="4" name="Paveikslėlis 3">
            <a:extLst>
              <a:ext uri="{FF2B5EF4-FFF2-40B4-BE49-F238E27FC236}">
                <a16:creationId xmlns:a16="http://schemas.microsoft.com/office/drawing/2014/main" id="{0EC906B1-BD3B-BC7A-B6CB-FED4F1D09F5C}"/>
              </a:ext>
            </a:extLst>
          </p:cNvPr>
          <p:cNvPicPr>
            <a:picLocks noChangeAspect="1"/>
          </p:cNvPicPr>
          <p:nvPr/>
        </p:nvPicPr>
        <p:blipFill>
          <a:blip r:embed="rId2"/>
          <a:stretch>
            <a:fillRect/>
          </a:stretch>
        </p:blipFill>
        <p:spPr>
          <a:xfrm>
            <a:off x="613809" y="236417"/>
            <a:ext cx="2548349" cy="579170"/>
          </a:xfrm>
          <a:prstGeom prst="rect">
            <a:avLst/>
          </a:prstGeom>
        </p:spPr>
      </p:pic>
    </p:spTree>
    <p:extLst>
      <p:ext uri="{BB962C8B-B14F-4D97-AF65-F5344CB8AC3E}">
        <p14:creationId xmlns:p14="http://schemas.microsoft.com/office/powerpoint/2010/main" val="6664947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E604DD5C-05B9-24DA-1218-0B079384315E}"/>
              </a:ext>
            </a:extLst>
          </p:cNvPr>
          <p:cNvSpPr>
            <a:spLocks noGrp="1"/>
          </p:cNvSpPr>
          <p:nvPr>
            <p:ph type="title"/>
          </p:nvPr>
        </p:nvSpPr>
        <p:spPr/>
        <p:txBody>
          <a:bodyPr/>
          <a:lstStyle/>
          <a:p>
            <a:pPr algn="ctr"/>
            <a:r>
              <a:rPr kumimoji="0" lang="lt-LT" altLang="lt-LT" sz="2800" b="1" i="0" u="none" strike="noStrike" kern="1200" cap="all" spc="0" normalizeH="0" baseline="0" noProof="0" dirty="0">
                <a:ln>
                  <a:noFill/>
                </a:ln>
                <a:effectLst/>
                <a:uLnTx/>
                <a:uFillTx/>
                <a:latin typeface="Times New Roman" pitchFamily="18" charset="0"/>
                <a:ea typeface="+mj-ea"/>
                <a:cs typeface="Times New Roman" pitchFamily="18" charset="0"/>
              </a:rPr>
              <a:t>Rekomendacijos</a:t>
            </a:r>
            <a:endParaRPr lang="lt-LT" dirty="0"/>
          </a:p>
        </p:txBody>
      </p:sp>
      <p:sp>
        <p:nvSpPr>
          <p:cNvPr id="3" name="Turinio vietos rezervavimo ženklas 2">
            <a:extLst>
              <a:ext uri="{FF2B5EF4-FFF2-40B4-BE49-F238E27FC236}">
                <a16:creationId xmlns:a16="http://schemas.microsoft.com/office/drawing/2014/main" id="{D571D27D-B966-AB69-9FB6-8DB9830C7FE3}"/>
              </a:ext>
            </a:extLst>
          </p:cNvPr>
          <p:cNvSpPr>
            <a:spLocks noGrp="1"/>
          </p:cNvSpPr>
          <p:nvPr>
            <p:ph idx="1"/>
          </p:nvPr>
        </p:nvSpPr>
        <p:spPr>
          <a:xfrm>
            <a:off x="722791" y="1506030"/>
            <a:ext cx="10515600" cy="4351338"/>
          </a:xfrm>
        </p:spPr>
        <p:txBody>
          <a:bodyPr>
            <a:normAutofit/>
          </a:bodyPr>
          <a:lstStyle/>
          <a:p>
            <a:pPr marL="457200" marR="0" lvl="0" indent="-4572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lt-LT" sz="2800" b="0" i="0" u="none" strike="noStrike" kern="1200" cap="none" spc="0" normalizeH="0" baseline="0" noProof="0" dirty="0">
                <a:ln>
                  <a:noFill/>
                </a:ln>
                <a:solidFill>
                  <a:srgbClr val="000000"/>
                </a:solidFill>
                <a:effectLst/>
                <a:uLnTx/>
                <a:uFillTx/>
                <a:latin typeface="Times New Roman" pitchFamily="18" charset="0"/>
                <a:ea typeface="+mn-ea"/>
                <a:cs typeface="Times New Roman" pitchFamily="18" charset="0"/>
              </a:rPr>
              <a:t>Būtina vaikų sveikatos priežiūrą vykdyti visomis kryptimis, taip pat d</a:t>
            </a:r>
            <a:r>
              <a:rPr kumimoji="0" lang="lt-LT" sz="28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idinti tėvų (globėjų) bei pedagogų aktyvumą ugdant sveikatai palankius įpročius. </a:t>
            </a:r>
            <a:endParaRPr kumimoji="0" lang="lt-LT" sz="24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lt-LT" sz="24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endParaRPr>
          </a:p>
          <a:p>
            <a:pPr marL="457200" marR="0" lvl="0" indent="-4572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lt-LT" sz="28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Siekiant gerinti mokinių sveikos gyvensenos įgūdžius, </a:t>
            </a:r>
            <a:r>
              <a:rPr kumimoji="0" lang="lt-LT" sz="2800" b="0" i="0" u="none" strike="noStrike" kern="1200" cap="none" spc="0" normalizeH="0" baseline="0" noProof="0" dirty="0">
                <a:ln>
                  <a:noFill/>
                </a:ln>
                <a:solidFill>
                  <a:srgbClr val="000000"/>
                </a:solidFill>
                <a:effectLst/>
                <a:uLnTx/>
                <a:uFillTx/>
                <a:latin typeface="Times New Roman" pitchFamily="18" charset="0"/>
                <a:ea typeface="+mn-ea"/>
                <a:cs typeface="Times New Roman" pitchFamily="18" charset="0"/>
              </a:rPr>
              <a:t>didelis dėmesys turėtų būti skiriamas profilaktikai (tinkama higiena, mityba, fizinis aktyvumas darbo – poilsio režimas).</a:t>
            </a:r>
          </a:p>
          <a:p>
            <a:endParaRPr lang="lt-LT" dirty="0"/>
          </a:p>
        </p:txBody>
      </p:sp>
      <p:pic>
        <p:nvPicPr>
          <p:cNvPr id="4" name="Paveikslėlis 3">
            <a:extLst>
              <a:ext uri="{FF2B5EF4-FFF2-40B4-BE49-F238E27FC236}">
                <a16:creationId xmlns:a16="http://schemas.microsoft.com/office/drawing/2014/main" id="{DC0E64A4-40B9-0E6A-C611-7BC054C4936C}"/>
              </a:ext>
            </a:extLst>
          </p:cNvPr>
          <p:cNvPicPr>
            <a:picLocks noChangeAspect="1"/>
          </p:cNvPicPr>
          <p:nvPr/>
        </p:nvPicPr>
        <p:blipFill>
          <a:blip r:embed="rId2"/>
          <a:stretch>
            <a:fillRect/>
          </a:stretch>
        </p:blipFill>
        <p:spPr>
          <a:xfrm>
            <a:off x="216763" y="209039"/>
            <a:ext cx="2548349" cy="579170"/>
          </a:xfrm>
          <a:prstGeom prst="rect">
            <a:avLst/>
          </a:prstGeom>
        </p:spPr>
      </p:pic>
    </p:spTree>
    <p:extLst>
      <p:ext uri="{BB962C8B-B14F-4D97-AF65-F5344CB8AC3E}">
        <p14:creationId xmlns:p14="http://schemas.microsoft.com/office/powerpoint/2010/main" val="24228744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aveikslėlis 3">
            <a:extLst>
              <a:ext uri="{FF2B5EF4-FFF2-40B4-BE49-F238E27FC236}">
                <a16:creationId xmlns:a16="http://schemas.microsoft.com/office/drawing/2014/main" id="{43432212-9309-EE54-16C0-F20765318626}"/>
              </a:ext>
            </a:extLst>
          </p:cNvPr>
          <p:cNvPicPr>
            <a:picLocks noChangeAspect="1"/>
          </p:cNvPicPr>
          <p:nvPr/>
        </p:nvPicPr>
        <p:blipFill>
          <a:blip r:embed="rId2"/>
          <a:stretch>
            <a:fillRect/>
          </a:stretch>
        </p:blipFill>
        <p:spPr>
          <a:xfrm>
            <a:off x="4821825" y="308175"/>
            <a:ext cx="2548349" cy="579170"/>
          </a:xfrm>
          <a:prstGeom prst="rect">
            <a:avLst/>
          </a:prstGeom>
        </p:spPr>
      </p:pic>
      <p:sp>
        <p:nvSpPr>
          <p:cNvPr id="3" name="Turinio vietos rezervavimo ženklas 2">
            <a:extLst>
              <a:ext uri="{FF2B5EF4-FFF2-40B4-BE49-F238E27FC236}">
                <a16:creationId xmlns:a16="http://schemas.microsoft.com/office/drawing/2014/main" id="{8CB27783-3191-1FB4-8AC0-7A44BEAE3312}"/>
              </a:ext>
            </a:extLst>
          </p:cNvPr>
          <p:cNvSpPr>
            <a:spLocks noGrp="1"/>
          </p:cNvSpPr>
          <p:nvPr>
            <p:ph idx="4294967295"/>
          </p:nvPr>
        </p:nvSpPr>
        <p:spPr>
          <a:xfrm>
            <a:off x="1171853" y="2091955"/>
            <a:ext cx="10515600" cy="4351338"/>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lt-LT" altLang="lt-LT" sz="2800" b="1" i="0" u="none" strike="noStrike" kern="1200" cap="none" spc="0" normalizeH="0" baseline="0" noProof="0" dirty="0">
                <a:ln>
                  <a:noFill/>
                </a:ln>
                <a:effectLst/>
                <a:uLnTx/>
                <a:uFillTx/>
                <a:latin typeface="Times New Roman" pitchFamily="18" charset="0"/>
                <a:ea typeface="+mn-ea"/>
                <a:cs typeface="Times New Roman" pitchFamily="18" charset="0"/>
              </a:rPr>
              <a:t>AČIŪ UŽ DĖMESĮ!</a:t>
            </a:r>
            <a:endParaRPr kumimoji="0" lang="en-US" sz="2800" b="0" i="0" u="none" strike="noStrike" kern="1200" cap="none" spc="0" normalizeH="0" baseline="0" noProof="0" dirty="0">
              <a:ln>
                <a:noFill/>
              </a:ln>
              <a:effectLst/>
              <a:uLnTx/>
              <a:uFillTx/>
              <a:latin typeface="Calibri"/>
              <a:ea typeface="+mn-ea"/>
              <a:cs typeface="+mn-cs"/>
            </a:endParaRPr>
          </a:p>
          <a:p>
            <a:endParaRPr lang="lt-LT" dirty="0"/>
          </a:p>
        </p:txBody>
      </p:sp>
    </p:spTree>
    <p:extLst>
      <p:ext uri="{BB962C8B-B14F-4D97-AF65-F5344CB8AC3E}">
        <p14:creationId xmlns:p14="http://schemas.microsoft.com/office/powerpoint/2010/main" val="42035765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aveikslėlis 4">
            <a:extLst>
              <a:ext uri="{FF2B5EF4-FFF2-40B4-BE49-F238E27FC236}">
                <a16:creationId xmlns:a16="http://schemas.microsoft.com/office/drawing/2014/main" id="{21D2BE57-2728-4B4B-9CDC-FD6A7877AF36}"/>
              </a:ext>
            </a:extLst>
          </p:cNvPr>
          <p:cNvPicPr>
            <a:picLocks noChangeAspect="1"/>
          </p:cNvPicPr>
          <p:nvPr/>
        </p:nvPicPr>
        <p:blipFill>
          <a:blip r:embed="rId2"/>
          <a:stretch>
            <a:fillRect/>
          </a:stretch>
        </p:blipFill>
        <p:spPr>
          <a:xfrm>
            <a:off x="4386194" y="292445"/>
            <a:ext cx="3419611" cy="777184"/>
          </a:xfrm>
          <a:prstGeom prst="rect">
            <a:avLst/>
          </a:prstGeom>
        </p:spPr>
      </p:pic>
      <p:sp>
        <p:nvSpPr>
          <p:cNvPr id="3" name="Turinio vietos rezervavimo ženklas 2">
            <a:extLst>
              <a:ext uri="{FF2B5EF4-FFF2-40B4-BE49-F238E27FC236}">
                <a16:creationId xmlns:a16="http://schemas.microsoft.com/office/drawing/2014/main" id="{B07B7F16-F8EB-C6C7-8B06-A58DF1FFADC3}"/>
              </a:ext>
            </a:extLst>
          </p:cNvPr>
          <p:cNvSpPr>
            <a:spLocks noGrp="1"/>
          </p:cNvSpPr>
          <p:nvPr>
            <p:ph idx="4294967295"/>
          </p:nvPr>
        </p:nvSpPr>
        <p:spPr>
          <a:xfrm>
            <a:off x="1038688" y="2020933"/>
            <a:ext cx="10515600" cy="4351338"/>
          </a:xfrm>
        </p:spPr>
        <p:txBody>
          <a:bodyPr/>
          <a:lstStyle/>
          <a:p>
            <a:pPr algn="ctr"/>
            <a:r>
              <a:rPr lang="lt-LT" b="1" dirty="0">
                <a:latin typeface="Times New Roman" panose="02020603050405020304" pitchFamily="18" charset="0"/>
                <a:cs typeface="Times New Roman" panose="02020603050405020304" pitchFamily="18" charset="0"/>
              </a:rPr>
              <a:t>MUS RASITE:</a:t>
            </a:r>
          </a:p>
          <a:p>
            <a:pPr algn="ctr"/>
            <a:r>
              <a:rPr lang="es-ES" dirty="0">
                <a:latin typeface="Times New Roman" panose="02020603050405020304" pitchFamily="18" charset="0"/>
                <a:cs typeface="Times New Roman" panose="02020603050405020304" pitchFamily="18" charset="0"/>
              </a:rPr>
              <a:t>Taikos pr. 76, Klaipėda</a:t>
            </a:r>
          </a:p>
          <a:p>
            <a:pPr algn="ctr"/>
            <a:r>
              <a:rPr lang="es-ES" dirty="0">
                <a:latin typeface="Times New Roman" panose="02020603050405020304" pitchFamily="18" charset="0"/>
                <a:cs typeface="Times New Roman" panose="02020603050405020304" pitchFamily="18" charset="0"/>
              </a:rPr>
              <a:t>Tel. (8 46) 234796</a:t>
            </a:r>
          </a:p>
          <a:p>
            <a:pPr algn="ctr"/>
            <a:r>
              <a:rPr lang="es-ES" dirty="0">
                <a:latin typeface="Times New Roman" panose="02020603050405020304" pitchFamily="18" charset="0"/>
                <a:cs typeface="Times New Roman" panose="02020603050405020304" pitchFamily="18" charset="0"/>
              </a:rPr>
              <a:t>El. p. info@sveikatosbiuras.lt</a:t>
            </a:r>
          </a:p>
          <a:p>
            <a:pPr algn="ctr"/>
            <a:r>
              <a:rPr lang="es-ES" dirty="0">
                <a:latin typeface="Times New Roman" panose="02020603050405020304" pitchFamily="18" charset="0"/>
                <a:cs typeface="Times New Roman" panose="02020603050405020304" pitchFamily="18" charset="0"/>
              </a:rPr>
              <a:t>www.sveikatosbiuras.lt</a:t>
            </a:r>
          </a:p>
          <a:p>
            <a:pPr algn="ctr"/>
            <a:r>
              <a:rPr lang="es-ES" dirty="0">
                <a:latin typeface="Times New Roman" panose="02020603050405020304" pitchFamily="18" charset="0"/>
                <a:cs typeface="Times New Roman" panose="02020603050405020304" pitchFamily="18" charset="0"/>
              </a:rPr>
              <a:t>www.facebook.com/biuras</a:t>
            </a:r>
            <a:endParaRPr lang="en-US" dirty="0">
              <a:latin typeface="Times New Roman" panose="02020603050405020304" pitchFamily="18" charset="0"/>
              <a:cs typeface="Times New Roman" panose="02020603050405020304" pitchFamily="18" charset="0"/>
            </a:endParaRPr>
          </a:p>
          <a:p>
            <a:endParaRPr lang="lt-LT" dirty="0"/>
          </a:p>
        </p:txBody>
      </p:sp>
    </p:spTree>
    <p:extLst>
      <p:ext uri="{BB962C8B-B14F-4D97-AF65-F5344CB8AC3E}">
        <p14:creationId xmlns:p14="http://schemas.microsoft.com/office/powerpoint/2010/main" val="35070942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AB84B0F7-A3D3-3200-0750-832CA7ED8419}"/>
              </a:ext>
            </a:extLst>
          </p:cNvPr>
          <p:cNvSpPr>
            <a:spLocks noGrp="1"/>
          </p:cNvSpPr>
          <p:nvPr>
            <p:ph type="title"/>
          </p:nvPr>
        </p:nvSpPr>
        <p:spPr>
          <a:xfrm>
            <a:off x="989120" y="1270648"/>
            <a:ext cx="10515600" cy="1325563"/>
          </a:xfrm>
        </p:spPr>
        <p:txBody>
          <a:bodyPr>
            <a:normAutofit/>
          </a:bodyPr>
          <a:lstStyle/>
          <a:p>
            <a:pPr algn="ctr"/>
            <a:r>
              <a:rPr lang="lt-LT" sz="3600" b="1" dirty="0">
                <a:latin typeface="Times New Roman" panose="02020603050405020304" pitchFamily="18" charset="0"/>
                <a:cs typeface="Times New Roman" panose="02020603050405020304" pitchFamily="18" charset="0"/>
              </a:rPr>
              <a:t>VAIKŲ SVEIKATOS ANALIZĖS APRAŠYMAS (1)</a:t>
            </a:r>
            <a:br>
              <a:rPr lang="lt-LT" b="1" dirty="0"/>
            </a:br>
            <a:endParaRPr lang="lt-LT" b="1" dirty="0"/>
          </a:p>
        </p:txBody>
      </p:sp>
      <p:sp>
        <p:nvSpPr>
          <p:cNvPr id="3" name="Turinio vietos rezervavimo ženklas 2">
            <a:extLst>
              <a:ext uri="{FF2B5EF4-FFF2-40B4-BE49-F238E27FC236}">
                <a16:creationId xmlns:a16="http://schemas.microsoft.com/office/drawing/2014/main" id="{53D6AFC2-EB60-0769-90F3-1D774437DF9B}"/>
              </a:ext>
            </a:extLst>
          </p:cNvPr>
          <p:cNvSpPr>
            <a:spLocks noGrp="1"/>
          </p:cNvSpPr>
          <p:nvPr>
            <p:ph idx="1"/>
          </p:nvPr>
        </p:nvSpPr>
        <p:spPr>
          <a:xfrm>
            <a:off x="909221" y="2281430"/>
            <a:ext cx="10515600" cy="4351338"/>
          </a:xfrm>
        </p:spPr>
        <p:txBody>
          <a:bodyPr/>
          <a:lstStyle/>
          <a:p>
            <a:pPr algn="just">
              <a:lnSpc>
                <a:spcPct val="100000"/>
              </a:lnSpc>
              <a:spcBef>
                <a:spcPts val="0"/>
              </a:spcBef>
              <a:defRPr/>
            </a:pPr>
            <a:r>
              <a:rPr kumimoji="0" lang="lt-LT" altLang="lt-LT" sz="2800" b="0" i="0" u="none" strike="noStrike" kern="1200" cap="none" spc="0" normalizeH="0" baseline="0" noProof="0" dirty="0">
                <a:ln>
                  <a:noFill/>
                </a:ln>
                <a:effectLst/>
                <a:uLnTx/>
                <a:uFillTx/>
                <a:latin typeface="Times New Roman" pitchFamily="18" charset="0"/>
                <a:ea typeface="+mn-ea"/>
                <a:cs typeface="Times New Roman" pitchFamily="18" charset="0"/>
              </a:rPr>
              <a:t>Lietuvos Respublikos sveikatos apsaugos ministro 2016 m. sausio 26 d. įsakymu Nr. V-93 patvirtintos Lietuvos higienos normos HN 75:2016 „Ikimokyklinio ir priešmokyklinio ugdymo programų vykdymo bendrieji sveikatos saugos reikalavimai“ 79 punkte nurodyta, kad priimant vaiką į įstaigą ir vėliau kiekvienais metais turi būti pateiktas sveikatos pažymėjimas. </a:t>
            </a:r>
          </a:p>
          <a:p>
            <a:endParaRPr lang="lt-LT" dirty="0"/>
          </a:p>
        </p:txBody>
      </p:sp>
      <p:pic>
        <p:nvPicPr>
          <p:cNvPr id="4" name="Paveikslėlis 3">
            <a:extLst>
              <a:ext uri="{FF2B5EF4-FFF2-40B4-BE49-F238E27FC236}">
                <a16:creationId xmlns:a16="http://schemas.microsoft.com/office/drawing/2014/main" id="{0EB0AFC6-E31E-ADD7-D85B-0C9CDD61DF3C}"/>
              </a:ext>
            </a:extLst>
          </p:cNvPr>
          <p:cNvPicPr>
            <a:picLocks noChangeAspect="1"/>
          </p:cNvPicPr>
          <p:nvPr/>
        </p:nvPicPr>
        <p:blipFill>
          <a:blip r:embed="rId2"/>
          <a:stretch>
            <a:fillRect/>
          </a:stretch>
        </p:blipFill>
        <p:spPr>
          <a:xfrm>
            <a:off x="184287" y="81605"/>
            <a:ext cx="4401693" cy="993734"/>
          </a:xfrm>
          <a:prstGeom prst="rect">
            <a:avLst/>
          </a:prstGeom>
        </p:spPr>
      </p:pic>
    </p:spTree>
    <p:extLst>
      <p:ext uri="{BB962C8B-B14F-4D97-AF65-F5344CB8AC3E}">
        <p14:creationId xmlns:p14="http://schemas.microsoft.com/office/powerpoint/2010/main" val="15045646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C91969C4-55A1-479F-17C4-5EF40191A097}"/>
              </a:ext>
            </a:extLst>
          </p:cNvPr>
          <p:cNvSpPr>
            <a:spLocks noGrp="1"/>
          </p:cNvSpPr>
          <p:nvPr>
            <p:ph type="title"/>
          </p:nvPr>
        </p:nvSpPr>
        <p:spPr>
          <a:xfrm>
            <a:off x="989120" y="1013195"/>
            <a:ext cx="10515600" cy="1325563"/>
          </a:xfrm>
        </p:spPr>
        <p:txBody>
          <a:bodyPr>
            <a:normAutofit fontScale="90000"/>
          </a:bodyPr>
          <a:lstStyle/>
          <a:p>
            <a:r>
              <a:rPr lang="lt-LT" sz="4000" b="1" dirty="0">
                <a:latin typeface="Times New Roman" panose="02020603050405020304" pitchFamily="18" charset="0"/>
                <a:cs typeface="Times New Roman" panose="02020603050405020304" pitchFamily="18" charset="0"/>
              </a:rPr>
              <a:t>VAIKŲ SVEIKATOS ANALIZĖS APRAŠYMAS (2)</a:t>
            </a:r>
            <a:br>
              <a:rPr lang="lt-LT" b="1" dirty="0"/>
            </a:br>
            <a:endParaRPr lang="lt-LT" b="1" dirty="0"/>
          </a:p>
        </p:txBody>
      </p:sp>
      <p:sp>
        <p:nvSpPr>
          <p:cNvPr id="3" name="Turinio vietos rezervavimo ženklas 2">
            <a:extLst>
              <a:ext uri="{FF2B5EF4-FFF2-40B4-BE49-F238E27FC236}">
                <a16:creationId xmlns:a16="http://schemas.microsoft.com/office/drawing/2014/main" id="{DBFD56EC-8F47-C3E5-C0B6-8DE403BAF63C}"/>
              </a:ext>
            </a:extLst>
          </p:cNvPr>
          <p:cNvSpPr>
            <a:spLocks noGrp="1"/>
          </p:cNvSpPr>
          <p:nvPr>
            <p:ph idx="1"/>
          </p:nvPr>
        </p:nvSpPr>
        <p:spPr/>
        <p:txBody>
          <a:bodyPr/>
          <a:lstStyle/>
          <a:p>
            <a:pPr marL="0" marR="0" lvl="0" indent="0" algn="just" defTabSz="914400" rtl="0" eaLnBrk="1" fontAlgn="base" latinLnBrk="0" hangingPunct="1">
              <a:lnSpc>
                <a:spcPct val="100000"/>
              </a:lnSpc>
              <a:spcBef>
                <a:spcPct val="20000"/>
              </a:spcBef>
              <a:spcAft>
                <a:spcPct val="0"/>
              </a:spcAft>
              <a:buClrTx/>
              <a:buSzTx/>
              <a:buFontTx/>
              <a:buNone/>
              <a:tabLst/>
              <a:defRPr/>
            </a:pPr>
            <a:r>
              <a:rPr kumimoji="0" lang="lt-LT" altLang="lt-LT" sz="28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 </a:t>
            </a:r>
            <a:r>
              <a:rPr kumimoji="0" lang="lt-LT" altLang="lt-LT" sz="2800" b="0" i="0" u="none" strike="noStrike" kern="1200" cap="none" spc="0" normalizeH="0" baseline="0" noProof="0" dirty="0">
                <a:ln>
                  <a:noFill/>
                </a:ln>
                <a:effectLst/>
                <a:uLnTx/>
                <a:uFillTx/>
                <a:latin typeface="Times New Roman" pitchFamily="18" charset="0"/>
                <a:ea typeface="+mn-ea"/>
                <a:cs typeface="Times New Roman" pitchFamily="18" charset="0"/>
              </a:rPr>
              <a:t>Duomenys apie vaikų sveikatos būklę gaunami iš statistinės apskaitos formos Nr. E027-1 „Mokinio sveikatos pažymėjimas“, patvirtintos Lietuvos Respublikos sveikatos apsaugos ministro 2019 m. gegužės 14 d. įsakymu Nr. V-565 „Dėl elektroninės statistinės apskaitos formos Nr. E027-1 „Mokinio sveikatos pažymėjimas“ patvirtinimo“. </a:t>
            </a:r>
            <a:endParaRPr kumimoji="0" lang="en-US" altLang="lt-LT" sz="2800" b="0" i="0" u="none" strike="noStrike" kern="1200" cap="none" spc="0" normalizeH="0" baseline="0" noProof="0" dirty="0">
              <a:ln>
                <a:noFill/>
              </a:ln>
              <a:effectLst/>
              <a:uLnTx/>
              <a:uFillTx/>
              <a:latin typeface="Times New Roman" pitchFamily="18" charset="0"/>
              <a:ea typeface="+mn-ea"/>
              <a:cs typeface="Times New Roman" pitchFamily="18" charset="0"/>
            </a:endParaRPr>
          </a:p>
          <a:p>
            <a:r>
              <a:rPr kumimoji="0" lang="en-US" altLang="lt-LT" sz="2800" b="0" i="0" u="none" strike="noStrike" kern="1200" cap="none" spc="0" normalizeH="0" baseline="0" noProof="0" dirty="0">
                <a:ln>
                  <a:noFill/>
                </a:ln>
                <a:effectLst/>
                <a:uLnTx/>
                <a:uFillTx/>
                <a:latin typeface="Times New Roman" pitchFamily="18" charset="0"/>
                <a:ea typeface="+mn-ea"/>
                <a:cs typeface="Times New Roman" pitchFamily="18" charset="0"/>
              </a:rPr>
              <a:t>N</a:t>
            </a:r>
            <a:r>
              <a:rPr kumimoji="0" lang="lt-LT" altLang="lt-LT" sz="2800" b="0" i="0" u="none" strike="noStrike" kern="1200" cap="none" spc="0" normalizeH="0" baseline="0" noProof="0" dirty="0" err="1">
                <a:ln>
                  <a:noFill/>
                </a:ln>
                <a:effectLst/>
                <a:uLnTx/>
                <a:uFillTx/>
                <a:latin typeface="Times New Roman" pitchFamily="18" charset="0"/>
                <a:ea typeface="+mn-ea"/>
                <a:cs typeface="Times New Roman" pitchFamily="18" charset="0"/>
              </a:rPr>
              <a:t>uo</a:t>
            </a:r>
            <a:r>
              <a:rPr kumimoji="0" lang="lt-LT" altLang="lt-LT" sz="2800" b="0" i="0" u="none" strike="noStrike" kern="1200" cap="none" spc="0" normalizeH="0" baseline="0" noProof="0" dirty="0">
                <a:ln>
                  <a:noFill/>
                </a:ln>
                <a:effectLst/>
                <a:uLnTx/>
                <a:uFillTx/>
                <a:latin typeface="Times New Roman" pitchFamily="18" charset="0"/>
                <a:ea typeface="+mn-ea"/>
                <a:cs typeface="Times New Roman" pitchFamily="18" charset="0"/>
              </a:rPr>
              <a:t> 2020 m. sausio 1 d. </a:t>
            </a:r>
            <a:r>
              <a:rPr kumimoji="0" lang="en-US" altLang="lt-LT" sz="2800" b="0" i="0" u="none" strike="noStrike" kern="1200" cap="none" spc="0" normalizeH="0" baseline="0" noProof="0" dirty="0">
                <a:ln>
                  <a:noFill/>
                </a:ln>
                <a:effectLst/>
                <a:uLnTx/>
                <a:uFillTx/>
                <a:latin typeface="Times New Roman" pitchFamily="18" charset="0"/>
                <a:ea typeface="+mn-ea"/>
                <a:cs typeface="Times New Roman" pitchFamily="18" charset="0"/>
              </a:rPr>
              <a:t>p</a:t>
            </a:r>
            <a:r>
              <a:rPr kumimoji="0" lang="lt-LT" altLang="lt-LT" sz="2800" b="0" i="0" u="none" strike="noStrike" kern="1200" cap="none" spc="0" normalizeH="0" baseline="0" noProof="0" dirty="0" err="1">
                <a:ln>
                  <a:noFill/>
                </a:ln>
                <a:effectLst/>
                <a:uLnTx/>
                <a:uFillTx/>
                <a:latin typeface="Times New Roman" pitchFamily="18" charset="0"/>
                <a:ea typeface="+mn-ea"/>
                <a:cs typeface="Times New Roman" pitchFamily="18" charset="0"/>
              </a:rPr>
              <a:t>ažymėjim</a:t>
            </a:r>
            <a:r>
              <a:rPr kumimoji="0" lang="en-US" altLang="lt-LT" sz="2800" b="0" i="0" u="none" strike="noStrike" kern="1200" cap="none" spc="0" normalizeH="0" baseline="0" noProof="0" dirty="0">
                <a:ln>
                  <a:noFill/>
                </a:ln>
                <a:effectLst/>
                <a:uLnTx/>
                <a:uFillTx/>
                <a:latin typeface="Times New Roman" pitchFamily="18" charset="0"/>
                <a:ea typeface="+mn-ea"/>
                <a:cs typeface="Times New Roman" pitchFamily="18" charset="0"/>
              </a:rPr>
              <a:t>ai </a:t>
            </a:r>
            <a:r>
              <a:rPr kumimoji="0" lang="lt-LT" altLang="lt-LT" sz="2800" b="0" i="0" u="none" strike="noStrike" kern="1200" cap="none" spc="0" normalizeH="0" baseline="0" noProof="0" dirty="0">
                <a:ln>
                  <a:noFill/>
                </a:ln>
                <a:effectLst/>
                <a:uLnTx/>
                <a:uFillTx/>
                <a:latin typeface="Times New Roman" pitchFamily="18" charset="0"/>
                <a:ea typeface="+mn-ea"/>
                <a:cs typeface="Times New Roman" pitchFamily="18" charset="0"/>
              </a:rPr>
              <a:t>teik</a:t>
            </a:r>
            <a:r>
              <a:rPr kumimoji="0" lang="en-US" altLang="lt-LT" sz="2800" b="0" i="0" u="none" strike="noStrike" kern="1200" cap="none" spc="0" normalizeH="0" baseline="0" noProof="0" dirty="0" err="1">
                <a:ln>
                  <a:noFill/>
                </a:ln>
                <a:effectLst/>
                <a:uLnTx/>
                <a:uFillTx/>
                <a:latin typeface="Times New Roman" pitchFamily="18" charset="0"/>
                <a:ea typeface="+mn-ea"/>
                <a:cs typeface="Times New Roman" pitchFamily="18" charset="0"/>
              </a:rPr>
              <a:t>iami</a:t>
            </a:r>
            <a:r>
              <a:rPr kumimoji="0" lang="lt-LT" altLang="lt-LT" sz="2800" b="0" i="0" u="none" strike="noStrike" kern="1200" cap="none" spc="0" normalizeH="0" baseline="0" noProof="0" dirty="0">
                <a:ln>
                  <a:noFill/>
                </a:ln>
                <a:effectLst/>
                <a:uLnTx/>
                <a:uFillTx/>
                <a:latin typeface="Times New Roman" pitchFamily="18" charset="0"/>
                <a:ea typeface="+mn-ea"/>
                <a:cs typeface="Times New Roman" pitchFamily="18" charset="0"/>
              </a:rPr>
              <a:t> per Elektroninės sveikatos paslaugų ir bendradarbiavimo infrastruktūros informacinę sistemą (ESPBI IS). Elektroniniu būdu užpildyti ir pasirašyti </a:t>
            </a:r>
            <a:r>
              <a:rPr kumimoji="0" lang="en-US" altLang="lt-LT" sz="2800" b="0" i="0" u="none" strike="noStrike" kern="1200" cap="none" spc="0" normalizeH="0" baseline="0" noProof="0" dirty="0">
                <a:ln>
                  <a:noFill/>
                </a:ln>
                <a:effectLst/>
                <a:uLnTx/>
                <a:uFillTx/>
                <a:latin typeface="Times New Roman" pitchFamily="18" charset="0"/>
                <a:ea typeface="+mn-ea"/>
                <a:cs typeface="Times New Roman" pitchFamily="18" charset="0"/>
              </a:rPr>
              <a:t>p</a:t>
            </a:r>
            <a:r>
              <a:rPr kumimoji="0" lang="lt-LT" altLang="lt-LT" sz="2800" b="0" i="0" u="none" strike="noStrike" kern="1200" cap="none" spc="0" normalizeH="0" baseline="0" noProof="0" dirty="0" err="1">
                <a:ln>
                  <a:noFill/>
                </a:ln>
                <a:effectLst/>
                <a:uLnTx/>
                <a:uFillTx/>
                <a:latin typeface="Times New Roman" pitchFamily="18" charset="0"/>
                <a:ea typeface="+mn-ea"/>
                <a:cs typeface="Times New Roman" pitchFamily="18" charset="0"/>
              </a:rPr>
              <a:t>ažymėjimai</a:t>
            </a:r>
            <a:r>
              <a:rPr kumimoji="0" lang="lt-LT" altLang="lt-LT" sz="2800" b="0" i="0" u="none" strike="noStrike" kern="1200" cap="none" spc="0" normalizeH="0" baseline="0" noProof="0" dirty="0">
                <a:ln>
                  <a:noFill/>
                </a:ln>
                <a:effectLst/>
                <a:uLnTx/>
                <a:uFillTx/>
                <a:latin typeface="Times New Roman" pitchFamily="18" charset="0"/>
                <a:ea typeface="+mn-ea"/>
                <a:cs typeface="Times New Roman" pitchFamily="18" charset="0"/>
              </a:rPr>
              <a:t> perduodami į Higienos instituto Vaikų sveikatos stebėsenos informacinę sistemą (VSS IS).</a:t>
            </a:r>
            <a:endParaRPr lang="lt-LT" dirty="0"/>
          </a:p>
        </p:txBody>
      </p:sp>
      <p:pic>
        <p:nvPicPr>
          <p:cNvPr id="4" name="Paveikslėlis 3">
            <a:extLst>
              <a:ext uri="{FF2B5EF4-FFF2-40B4-BE49-F238E27FC236}">
                <a16:creationId xmlns:a16="http://schemas.microsoft.com/office/drawing/2014/main" id="{E5CB5D5E-7DB2-F712-49A5-B3BF947634CA}"/>
              </a:ext>
            </a:extLst>
          </p:cNvPr>
          <p:cNvPicPr>
            <a:picLocks noChangeAspect="1"/>
          </p:cNvPicPr>
          <p:nvPr/>
        </p:nvPicPr>
        <p:blipFill>
          <a:blip r:embed="rId2"/>
          <a:stretch>
            <a:fillRect/>
          </a:stretch>
        </p:blipFill>
        <p:spPr>
          <a:xfrm>
            <a:off x="175174" y="89990"/>
            <a:ext cx="4092042" cy="923205"/>
          </a:xfrm>
          <a:prstGeom prst="rect">
            <a:avLst/>
          </a:prstGeom>
        </p:spPr>
      </p:pic>
    </p:spTree>
    <p:extLst>
      <p:ext uri="{BB962C8B-B14F-4D97-AF65-F5344CB8AC3E}">
        <p14:creationId xmlns:p14="http://schemas.microsoft.com/office/powerpoint/2010/main" val="15245241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4E10B99F-37F1-0116-B868-603BA5B2678B}"/>
              </a:ext>
            </a:extLst>
          </p:cNvPr>
          <p:cNvSpPr>
            <a:spLocks noGrp="1"/>
          </p:cNvSpPr>
          <p:nvPr>
            <p:ph type="title"/>
          </p:nvPr>
        </p:nvSpPr>
        <p:spPr>
          <a:xfrm>
            <a:off x="926976" y="1293596"/>
            <a:ext cx="10515600" cy="1325563"/>
          </a:xfrm>
        </p:spPr>
        <p:txBody>
          <a:bodyPr>
            <a:normAutofit fontScale="90000"/>
          </a:bodyPr>
          <a:lstStyle/>
          <a:p>
            <a:pPr algn="ctr"/>
            <a:r>
              <a:rPr lang="lt-LT" b="1" dirty="0">
                <a:latin typeface="Times New Roman" panose="02020603050405020304" pitchFamily="18" charset="0"/>
                <a:cs typeface="Times New Roman" panose="02020603050405020304" pitchFamily="18" charset="0"/>
              </a:rPr>
              <a:t>VAIKŲ SVEIKATOS ANALIZĖS </a:t>
            </a:r>
            <a:br>
              <a:rPr lang="lt-LT" b="1" dirty="0">
                <a:latin typeface="Times New Roman" panose="02020603050405020304" pitchFamily="18" charset="0"/>
                <a:cs typeface="Times New Roman" panose="02020603050405020304" pitchFamily="18" charset="0"/>
              </a:rPr>
            </a:br>
            <a:r>
              <a:rPr lang="lt-LT" b="1" dirty="0">
                <a:latin typeface="Times New Roman" panose="02020603050405020304" pitchFamily="18" charset="0"/>
                <a:cs typeface="Times New Roman" panose="02020603050405020304" pitchFamily="18" charset="0"/>
              </a:rPr>
              <a:t>REZULTATŲ SVARBA</a:t>
            </a:r>
            <a:br>
              <a:rPr lang="lt-LT" dirty="0"/>
            </a:br>
            <a:endParaRPr lang="lt-LT" dirty="0"/>
          </a:p>
        </p:txBody>
      </p:sp>
      <p:sp>
        <p:nvSpPr>
          <p:cNvPr id="3" name="Turinio vietos rezervavimo ženklas 2">
            <a:extLst>
              <a:ext uri="{FF2B5EF4-FFF2-40B4-BE49-F238E27FC236}">
                <a16:creationId xmlns:a16="http://schemas.microsoft.com/office/drawing/2014/main" id="{6477F117-9EB1-5CFD-6F30-C58B43AA4098}"/>
              </a:ext>
            </a:extLst>
          </p:cNvPr>
          <p:cNvSpPr>
            <a:spLocks noGrp="1"/>
          </p:cNvSpPr>
          <p:nvPr>
            <p:ph idx="1"/>
          </p:nvPr>
        </p:nvSpPr>
        <p:spPr>
          <a:xfrm>
            <a:off x="838200" y="2411551"/>
            <a:ext cx="10515600" cy="4351338"/>
          </a:xfrm>
        </p:spPr>
        <p:txBody>
          <a:bodyPr/>
          <a:lstStyle/>
          <a:p>
            <a:pPr marL="0" marR="0" lvl="0" indent="0" algn="just" defTabSz="914400" rtl="0" eaLnBrk="1" fontAlgn="auto" latinLnBrk="0" hangingPunct="1">
              <a:lnSpc>
                <a:spcPct val="100000"/>
              </a:lnSpc>
              <a:spcBef>
                <a:spcPts val="0"/>
              </a:spcBef>
              <a:spcAft>
                <a:spcPts val="0"/>
              </a:spcAft>
              <a:buClrTx/>
              <a:buSzTx/>
              <a:buFont typeface="Arial" charset="0"/>
              <a:buNone/>
              <a:tabLst/>
              <a:defRPr/>
            </a:pPr>
            <a:r>
              <a:rPr kumimoji="0" lang="lt-LT" altLang="lt-LT" sz="36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 </a:t>
            </a:r>
            <a:r>
              <a:rPr kumimoji="0" lang="lt-LT" altLang="lt-LT" sz="30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Kasmetinių</a:t>
            </a:r>
            <a:r>
              <a:rPr kumimoji="0" lang="en-US" altLang="lt-LT" sz="30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 </a:t>
            </a:r>
            <a:r>
              <a:rPr kumimoji="0" lang="lt-LT" altLang="lt-LT" sz="30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vaikų profilaktinių patikrinimų duomenys reikalingi kryptingai planuoti ir įgyvendinti sveikatos priežiūrą įstaigoje, organizuoti tikslesnes sveikatos stiprinimo priemones, susijusias su ligų ir traumų profilaktika.</a:t>
            </a:r>
            <a:r>
              <a:rPr kumimoji="0" lang="en-US" altLang="lt-LT" sz="30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 </a:t>
            </a:r>
            <a:endParaRPr kumimoji="0" lang="lt-LT" altLang="lt-LT" sz="3000" b="0" i="0" u="none" strike="noStrike" kern="1200" cap="none" spc="0" normalizeH="0" baseline="0" noProof="0" dirty="0">
              <a:ln>
                <a:noFill/>
              </a:ln>
              <a:solidFill>
                <a:srgbClr val="000000"/>
              </a:solidFill>
              <a:effectLst/>
              <a:uLnTx/>
              <a:uFillTx/>
              <a:latin typeface="Times New Roman" pitchFamily="18" charset="0"/>
              <a:ea typeface="+mn-ea"/>
              <a:cs typeface="Times New Roman" pitchFamily="18" charset="0"/>
            </a:endParaRPr>
          </a:p>
          <a:p>
            <a:endParaRPr lang="lt-LT" dirty="0"/>
          </a:p>
        </p:txBody>
      </p:sp>
      <p:pic>
        <p:nvPicPr>
          <p:cNvPr id="4" name="Paveikslėlis 3">
            <a:extLst>
              <a:ext uri="{FF2B5EF4-FFF2-40B4-BE49-F238E27FC236}">
                <a16:creationId xmlns:a16="http://schemas.microsoft.com/office/drawing/2014/main" id="{D34050EE-8A15-DD02-9397-2FA3AFB9CFAC}"/>
              </a:ext>
            </a:extLst>
          </p:cNvPr>
          <p:cNvPicPr>
            <a:picLocks noChangeAspect="1"/>
          </p:cNvPicPr>
          <p:nvPr/>
        </p:nvPicPr>
        <p:blipFill>
          <a:blip r:embed="rId2"/>
          <a:stretch>
            <a:fillRect/>
          </a:stretch>
        </p:blipFill>
        <p:spPr>
          <a:xfrm>
            <a:off x="79899" y="95111"/>
            <a:ext cx="3926007" cy="885745"/>
          </a:xfrm>
          <a:prstGeom prst="rect">
            <a:avLst/>
          </a:prstGeom>
        </p:spPr>
      </p:pic>
    </p:spTree>
    <p:extLst>
      <p:ext uri="{BB962C8B-B14F-4D97-AF65-F5344CB8AC3E}">
        <p14:creationId xmlns:p14="http://schemas.microsoft.com/office/powerpoint/2010/main" val="16359788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a:extLst>
              <a:ext uri="{FF2B5EF4-FFF2-40B4-BE49-F238E27FC236}">
                <a16:creationId xmlns:a16="http://schemas.microsoft.com/office/drawing/2014/main" id="{94BE583B-BC2F-F2DD-644F-DE98755451F9}"/>
              </a:ext>
            </a:extLst>
          </p:cNvPr>
          <p:cNvSpPr>
            <a:spLocks noGrp="1"/>
          </p:cNvSpPr>
          <p:nvPr>
            <p:ph idx="4294967295"/>
          </p:nvPr>
        </p:nvSpPr>
        <p:spPr>
          <a:xfrm>
            <a:off x="1001698" y="2944211"/>
            <a:ext cx="10515600" cy="2027284"/>
          </a:xfrm>
        </p:spPr>
        <p:txBody>
          <a:bodyPr/>
          <a:lstStyle/>
          <a:p>
            <a:pPr marL="0" indent="0" algn="ctr">
              <a:buNone/>
            </a:pPr>
            <a:r>
              <a:rPr lang="lt-LT" b="1" dirty="0">
                <a:latin typeface="Times New Roman" panose="02020603050405020304" pitchFamily="18" charset="0"/>
                <a:cs typeface="Times New Roman" panose="02020603050405020304" pitchFamily="18" charset="0"/>
              </a:rPr>
              <a:t>PASITIKRINĘ SVEIKATĄ VAIKAI</a:t>
            </a:r>
          </a:p>
          <a:p>
            <a:endParaRPr lang="lt-LT" dirty="0"/>
          </a:p>
        </p:txBody>
      </p:sp>
      <p:pic>
        <p:nvPicPr>
          <p:cNvPr id="5" name="Paveikslėlis 4">
            <a:extLst>
              <a:ext uri="{FF2B5EF4-FFF2-40B4-BE49-F238E27FC236}">
                <a16:creationId xmlns:a16="http://schemas.microsoft.com/office/drawing/2014/main" id="{503B2966-61C2-5F1F-19F7-FB41629ADCEE}"/>
              </a:ext>
            </a:extLst>
          </p:cNvPr>
          <p:cNvPicPr>
            <a:picLocks noChangeAspect="1"/>
          </p:cNvPicPr>
          <p:nvPr/>
        </p:nvPicPr>
        <p:blipFill>
          <a:blip r:embed="rId2"/>
          <a:stretch>
            <a:fillRect/>
          </a:stretch>
        </p:blipFill>
        <p:spPr>
          <a:xfrm>
            <a:off x="4596254" y="303054"/>
            <a:ext cx="2999492" cy="676715"/>
          </a:xfrm>
          <a:prstGeom prst="rect">
            <a:avLst/>
          </a:prstGeom>
        </p:spPr>
      </p:pic>
    </p:spTree>
    <p:extLst>
      <p:ext uri="{BB962C8B-B14F-4D97-AF65-F5344CB8AC3E}">
        <p14:creationId xmlns:p14="http://schemas.microsoft.com/office/powerpoint/2010/main" val="12075524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72C92548-2DD5-6459-D838-A6B8115C0E58}"/>
              </a:ext>
            </a:extLst>
          </p:cNvPr>
          <p:cNvSpPr>
            <a:spLocks noGrp="1"/>
          </p:cNvSpPr>
          <p:nvPr>
            <p:ph type="title"/>
          </p:nvPr>
        </p:nvSpPr>
        <p:spPr>
          <a:xfrm>
            <a:off x="1290961" y="595944"/>
            <a:ext cx="10515600" cy="1325563"/>
          </a:xfrm>
        </p:spPr>
        <p:txBody>
          <a:bodyPr/>
          <a:lstStyle/>
          <a:p>
            <a:pPr algn="ctr"/>
            <a:r>
              <a:rPr kumimoji="0" lang="lt-LT" altLang="lt-LT" sz="2800" b="1" i="0" u="none" strike="noStrike" kern="1200" cap="all" spc="0" normalizeH="0" baseline="0" noProof="0" dirty="0">
                <a:ln>
                  <a:noFill/>
                </a:ln>
                <a:effectLst/>
                <a:uLnTx/>
                <a:uFillTx/>
                <a:latin typeface="Times New Roman" pitchFamily="18" charset="0"/>
                <a:ea typeface="+mj-ea"/>
                <a:cs typeface="Times New Roman" pitchFamily="18" charset="0"/>
              </a:rPr>
              <a:t>Pasitikrinusių sveikatą mokinių dalis</a:t>
            </a:r>
            <a:br>
              <a:rPr kumimoji="0" lang="lt-LT" altLang="lt-LT" sz="2800" b="1" i="0" u="none" strike="noStrike" kern="1200" cap="all" spc="0" normalizeH="0" baseline="0" noProof="0" dirty="0">
                <a:ln>
                  <a:noFill/>
                </a:ln>
                <a:effectLst/>
                <a:uLnTx/>
                <a:uFillTx/>
                <a:latin typeface="Times New Roman" pitchFamily="18" charset="0"/>
                <a:ea typeface="+mj-ea"/>
                <a:cs typeface="Times New Roman" pitchFamily="18" charset="0"/>
              </a:rPr>
            </a:br>
            <a:r>
              <a:rPr kumimoji="0" lang="lt-LT" altLang="lt-LT" sz="2800" b="1" i="0" u="none" strike="noStrike" kern="1200" cap="all" spc="0" normalizeH="0" baseline="0" noProof="0" dirty="0">
                <a:ln>
                  <a:noFill/>
                </a:ln>
                <a:effectLst/>
                <a:uLnTx/>
                <a:uFillTx/>
                <a:latin typeface="Times New Roman" pitchFamily="18" charset="0"/>
                <a:ea typeface="+mj-ea"/>
                <a:cs typeface="Times New Roman" pitchFamily="18" charset="0"/>
              </a:rPr>
              <a:t>2022/2023-2023/2024-2024/2025-2025/2026 </a:t>
            </a:r>
            <a:r>
              <a:rPr kumimoji="0" lang="lt-LT" altLang="lt-LT" sz="2800" b="1" i="0" u="none" strike="noStrike" kern="1200" cap="all" spc="0" normalizeH="0" baseline="0" noProof="0" dirty="0" err="1">
                <a:ln>
                  <a:noFill/>
                </a:ln>
                <a:effectLst/>
                <a:uLnTx/>
                <a:uFillTx/>
                <a:latin typeface="Times New Roman" pitchFamily="18" charset="0"/>
                <a:ea typeface="+mj-ea"/>
                <a:cs typeface="Times New Roman" pitchFamily="18" charset="0"/>
              </a:rPr>
              <a:t>m.m</a:t>
            </a:r>
            <a:r>
              <a:rPr kumimoji="0" lang="lt-LT" altLang="lt-LT" sz="2800" b="1" i="0" u="none" strike="noStrike" kern="1200" cap="all" spc="0" normalizeH="0" baseline="0" noProof="0" dirty="0">
                <a:ln>
                  <a:noFill/>
                </a:ln>
                <a:effectLst/>
                <a:uLnTx/>
                <a:uFillTx/>
                <a:latin typeface="Times New Roman" pitchFamily="18" charset="0"/>
                <a:ea typeface="+mj-ea"/>
                <a:cs typeface="Times New Roman" pitchFamily="18" charset="0"/>
              </a:rPr>
              <a:t>. (proc.)</a:t>
            </a:r>
            <a:endParaRPr lang="lt-LT" dirty="0"/>
          </a:p>
        </p:txBody>
      </p:sp>
      <p:pic>
        <p:nvPicPr>
          <p:cNvPr id="5" name="Paveikslėlis 4">
            <a:extLst>
              <a:ext uri="{FF2B5EF4-FFF2-40B4-BE49-F238E27FC236}">
                <a16:creationId xmlns:a16="http://schemas.microsoft.com/office/drawing/2014/main" id="{E37C9E2E-91B0-C328-E16E-F18851DA8667}"/>
              </a:ext>
            </a:extLst>
          </p:cNvPr>
          <p:cNvPicPr>
            <a:picLocks noChangeAspect="1"/>
          </p:cNvPicPr>
          <p:nvPr/>
        </p:nvPicPr>
        <p:blipFill>
          <a:blip r:embed="rId2"/>
          <a:stretch>
            <a:fillRect/>
          </a:stretch>
        </p:blipFill>
        <p:spPr>
          <a:xfrm>
            <a:off x="210686" y="109155"/>
            <a:ext cx="2999492" cy="676715"/>
          </a:xfrm>
          <a:prstGeom prst="rect">
            <a:avLst/>
          </a:prstGeom>
        </p:spPr>
      </p:pic>
      <p:sp>
        <p:nvSpPr>
          <p:cNvPr id="7" name="TextBox 6">
            <a:extLst>
              <a:ext uri="{FF2B5EF4-FFF2-40B4-BE49-F238E27FC236}">
                <a16:creationId xmlns:a16="http://schemas.microsoft.com/office/drawing/2014/main" id="{5804478F-C2B1-5D8E-55B4-A079EDA95F2C}"/>
              </a:ext>
            </a:extLst>
          </p:cNvPr>
          <p:cNvSpPr txBox="1"/>
          <p:nvPr/>
        </p:nvSpPr>
        <p:spPr>
          <a:xfrm>
            <a:off x="295182" y="6379513"/>
            <a:ext cx="6094520" cy="369332"/>
          </a:xfrm>
          <a:prstGeom prst="rect">
            <a:avLst/>
          </a:prstGeom>
          <a:noFill/>
        </p:spPr>
        <p:txBody>
          <a:bodyPr wrap="square">
            <a:spAutoFit/>
          </a:bodyPr>
          <a:lstStyle/>
          <a:p>
            <a:r>
              <a:rPr lang="lt-LT" dirty="0">
                <a:solidFill>
                  <a:srgbClr val="0070C0"/>
                </a:solidFill>
                <a:latin typeface="Times New Roman" panose="02020603050405020304" pitchFamily="18" charset="0"/>
                <a:cs typeface="Times New Roman" panose="02020603050405020304" pitchFamily="18" charset="0"/>
              </a:rPr>
              <a:t>Šaltinis: VSS IS</a:t>
            </a:r>
          </a:p>
        </p:txBody>
      </p:sp>
      <p:pic>
        <p:nvPicPr>
          <p:cNvPr id="8" name="Turinio vietos rezervavimo ženklas 7">
            <a:extLst>
              <a:ext uri="{FF2B5EF4-FFF2-40B4-BE49-F238E27FC236}">
                <a16:creationId xmlns:a16="http://schemas.microsoft.com/office/drawing/2014/main" id="{52759F8E-3D9F-B192-E88F-3A8A69CA20E6}"/>
              </a:ext>
            </a:extLst>
          </p:cNvPr>
          <p:cNvPicPr>
            <a:picLocks noGrp="1" noChangeAspect="1"/>
          </p:cNvPicPr>
          <p:nvPr>
            <p:ph idx="1"/>
          </p:nvPr>
        </p:nvPicPr>
        <p:blipFill>
          <a:blip r:embed="rId3"/>
          <a:stretch>
            <a:fillRect/>
          </a:stretch>
        </p:blipFill>
        <p:spPr>
          <a:xfrm>
            <a:off x="994431" y="1825625"/>
            <a:ext cx="10203137" cy="4351338"/>
          </a:xfrm>
          <a:prstGeom prst="rect">
            <a:avLst/>
          </a:prstGeom>
        </p:spPr>
      </p:pic>
    </p:spTree>
    <p:extLst>
      <p:ext uri="{BB962C8B-B14F-4D97-AF65-F5344CB8AC3E}">
        <p14:creationId xmlns:p14="http://schemas.microsoft.com/office/powerpoint/2010/main" val="37940653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87652579-2CC7-4EDB-3F0E-AF223ACE1083}"/>
              </a:ext>
            </a:extLst>
          </p:cNvPr>
          <p:cNvSpPr>
            <a:spLocks noGrp="1"/>
          </p:cNvSpPr>
          <p:nvPr>
            <p:ph type="title"/>
          </p:nvPr>
        </p:nvSpPr>
        <p:spPr>
          <a:xfrm>
            <a:off x="838200" y="500062"/>
            <a:ext cx="10515600" cy="1325563"/>
          </a:xfrm>
        </p:spPr>
        <p:txBody>
          <a:bodyPr/>
          <a:lstStyle/>
          <a:p>
            <a:pPr algn="ctr"/>
            <a:r>
              <a:rPr kumimoji="0" lang="en-US" altLang="lt-LT" sz="2800" b="1" i="0" u="none" strike="noStrike" kern="1200" cap="all" spc="0" normalizeH="0" baseline="0" noProof="0" dirty="0">
                <a:ln>
                  <a:noFill/>
                </a:ln>
                <a:effectLst/>
                <a:uLnTx/>
                <a:uFillTx/>
                <a:latin typeface="Times New Roman" pitchFamily="18" charset="0"/>
                <a:ea typeface="Segoe UI Symbol" pitchFamily="34" charset="0"/>
                <a:cs typeface="Times New Roman" pitchFamily="18" charset="0"/>
              </a:rPr>
              <a:t>Bendrosios </a:t>
            </a:r>
            <a:r>
              <a:rPr kumimoji="0" lang="en-US" altLang="lt-LT" sz="2800" b="1" i="0" u="none" strike="noStrike" kern="1200" cap="all" spc="0" normalizeH="0" baseline="0" noProof="0" dirty="0" err="1">
                <a:ln>
                  <a:noFill/>
                </a:ln>
                <a:effectLst/>
                <a:uLnTx/>
                <a:uFillTx/>
                <a:latin typeface="Times New Roman" pitchFamily="18" charset="0"/>
                <a:ea typeface="Segoe UI Symbol" pitchFamily="34" charset="0"/>
                <a:cs typeface="Times New Roman" pitchFamily="18" charset="0"/>
              </a:rPr>
              <a:t>ir</a:t>
            </a:r>
            <a:r>
              <a:rPr kumimoji="0" lang="en-US" altLang="lt-LT" sz="2800" b="1" i="0" u="none" strike="noStrike" kern="1200" cap="all" spc="0" normalizeH="0" baseline="0" noProof="0" dirty="0">
                <a:ln>
                  <a:noFill/>
                </a:ln>
                <a:effectLst/>
                <a:uLnTx/>
                <a:uFillTx/>
                <a:latin typeface="Times New Roman" pitchFamily="18" charset="0"/>
                <a:ea typeface="Segoe UI Symbol" pitchFamily="34" charset="0"/>
                <a:cs typeface="Times New Roman" pitchFamily="18" charset="0"/>
              </a:rPr>
              <a:t> </a:t>
            </a:r>
            <a:r>
              <a:rPr kumimoji="0" lang="en-US" altLang="lt-LT" sz="2800" b="1" i="0" u="none" strike="noStrike" kern="1200" cap="all" spc="0" normalizeH="0" baseline="0" noProof="0" dirty="0" err="1">
                <a:ln>
                  <a:noFill/>
                </a:ln>
                <a:effectLst/>
                <a:uLnTx/>
                <a:uFillTx/>
                <a:latin typeface="Times New Roman" pitchFamily="18" charset="0"/>
                <a:ea typeface="Segoe UI Symbol" pitchFamily="34" charset="0"/>
                <a:cs typeface="Times New Roman" pitchFamily="18" charset="0"/>
              </a:rPr>
              <a:t>specialiosios</a:t>
            </a:r>
            <a:r>
              <a:rPr kumimoji="0" lang="en-US" altLang="lt-LT" sz="2800" b="1" i="0" u="none" strike="noStrike" kern="1200" cap="all" spc="0" normalizeH="0" baseline="0" noProof="0" dirty="0">
                <a:ln>
                  <a:noFill/>
                </a:ln>
                <a:effectLst/>
                <a:uLnTx/>
                <a:uFillTx/>
                <a:latin typeface="Times New Roman" pitchFamily="18" charset="0"/>
                <a:ea typeface="Segoe UI Symbol" pitchFamily="34" charset="0"/>
                <a:cs typeface="Times New Roman" pitchFamily="18" charset="0"/>
              </a:rPr>
              <a:t> </a:t>
            </a:r>
            <a:r>
              <a:rPr kumimoji="0" lang="en-US" altLang="lt-LT" sz="2800" b="1" i="0" u="none" strike="noStrike" kern="1200" cap="all" spc="0" normalizeH="0" baseline="0" noProof="0" dirty="0" err="1">
                <a:ln>
                  <a:noFill/>
                </a:ln>
                <a:effectLst/>
                <a:uLnTx/>
                <a:uFillTx/>
                <a:latin typeface="Times New Roman" pitchFamily="18" charset="0"/>
                <a:ea typeface="Segoe UI Symbol" pitchFamily="34" charset="0"/>
                <a:cs typeface="Times New Roman" pitchFamily="18" charset="0"/>
              </a:rPr>
              <a:t>rekomendacijos</a:t>
            </a:r>
            <a:r>
              <a:rPr kumimoji="0" lang="en-US" altLang="lt-LT" sz="2800" b="1" i="0" u="none" strike="noStrike" kern="1200" cap="all" spc="0" normalizeH="0" baseline="0" noProof="0" dirty="0">
                <a:ln>
                  <a:noFill/>
                </a:ln>
                <a:effectLst/>
                <a:uLnTx/>
                <a:uFillTx/>
                <a:latin typeface="Times New Roman" pitchFamily="18" charset="0"/>
                <a:ea typeface="Segoe UI Symbol" pitchFamily="34" charset="0"/>
                <a:cs typeface="Times New Roman" pitchFamily="18" charset="0"/>
              </a:rPr>
              <a:t>,</a:t>
            </a:r>
            <a:br>
              <a:rPr kumimoji="0" lang="lt-LT" altLang="lt-LT" sz="2800" b="1" i="0" u="none" strike="noStrike" kern="1200" cap="all" spc="0" normalizeH="0" baseline="0" noProof="0" dirty="0">
                <a:ln>
                  <a:noFill/>
                </a:ln>
                <a:effectLst/>
                <a:uLnTx/>
                <a:uFillTx/>
                <a:latin typeface="Times New Roman" pitchFamily="18" charset="0"/>
                <a:ea typeface="Segoe UI Symbol" pitchFamily="34" charset="0"/>
                <a:cs typeface="Times New Roman" pitchFamily="18" charset="0"/>
              </a:rPr>
            </a:br>
            <a:r>
              <a:rPr kumimoji="0" lang="en-US" altLang="lt-LT" sz="2800" b="1" i="0" u="none" strike="noStrike" kern="1200" cap="all" spc="0" normalizeH="0" baseline="0" noProof="0" dirty="0" err="1">
                <a:ln>
                  <a:noFill/>
                </a:ln>
                <a:effectLst/>
                <a:uLnTx/>
                <a:uFillTx/>
                <a:latin typeface="Times New Roman" pitchFamily="18" charset="0"/>
                <a:ea typeface="Segoe UI Symbol" pitchFamily="34" charset="0"/>
                <a:cs typeface="Times New Roman" pitchFamily="18" charset="0"/>
              </a:rPr>
              <a:t>pritaikytas</a:t>
            </a:r>
            <a:r>
              <a:rPr kumimoji="0" lang="en-US" altLang="lt-LT" sz="2800" b="1" i="0" u="none" strike="noStrike" kern="1200" cap="all" spc="0" normalizeH="0" baseline="0" noProof="0" dirty="0">
                <a:ln>
                  <a:noFill/>
                </a:ln>
                <a:effectLst/>
                <a:uLnTx/>
                <a:uFillTx/>
                <a:latin typeface="Times New Roman" pitchFamily="18" charset="0"/>
                <a:ea typeface="Segoe UI Symbol" pitchFamily="34" charset="0"/>
                <a:cs typeface="Times New Roman" pitchFamily="18" charset="0"/>
              </a:rPr>
              <a:t> </a:t>
            </a:r>
            <a:r>
              <a:rPr kumimoji="0" lang="en-US" altLang="lt-LT" sz="2800" b="1" i="0" u="none" strike="noStrike" kern="1200" cap="all" spc="0" normalizeH="0" baseline="0" noProof="0" dirty="0" err="1">
                <a:ln>
                  <a:noFill/>
                </a:ln>
                <a:effectLst/>
                <a:uLnTx/>
                <a:uFillTx/>
                <a:latin typeface="Times New Roman" pitchFamily="18" charset="0"/>
                <a:ea typeface="Segoe UI Symbol" pitchFamily="34" charset="0"/>
                <a:cs typeface="Times New Roman" pitchFamily="18" charset="0"/>
              </a:rPr>
              <a:t>maitinimas</a:t>
            </a:r>
            <a:br>
              <a:rPr kumimoji="0" lang="lt-LT" altLang="lt-LT" sz="2800" b="1" i="0" u="none" strike="noStrike" kern="1200" cap="all" spc="0" normalizeH="0" baseline="0" noProof="0" dirty="0">
                <a:ln>
                  <a:noFill/>
                </a:ln>
                <a:effectLst/>
                <a:uLnTx/>
                <a:uFillTx/>
                <a:latin typeface="Times New Roman" pitchFamily="18" charset="0"/>
                <a:ea typeface="Segoe UI Symbol" pitchFamily="34" charset="0"/>
                <a:cs typeface="Times New Roman" pitchFamily="18" charset="0"/>
              </a:rPr>
            </a:br>
            <a:r>
              <a:rPr kumimoji="0" lang="lt-LT" altLang="lt-LT" sz="2800" b="1" i="0" u="none" strike="noStrike" kern="1200" cap="all" spc="0" normalizeH="0" baseline="0" noProof="0" dirty="0">
                <a:ln>
                  <a:noFill/>
                </a:ln>
                <a:effectLst/>
                <a:uLnTx/>
                <a:uFillTx/>
                <a:latin typeface="Times New Roman" pitchFamily="18" charset="0"/>
                <a:ea typeface="Segoe UI Symbol" pitchFamily="34" charset="0"/>
                <a:cs typeface="Times New Roman" pitchFamily="18" charset="0"/>
              </a:rPr>
              <a:t>2022/2023-2023/2024-2024/2025-2025/2026 </a:t>
            </a:r>
            <a:r>
              <a:rPr kumimoji="0" lang="lt-LT" altLang="lt-LT" sz="2800" b="1" i="0" u="none" strike="noStrike" kern="1200" cap="all" spc="0" normalizeH="0" baseline="0" noProof="0" dirty="0" err="1">
                <a:ln>
                  <a:noFill/>
                </a:ln>
                <a:effectLst/>
                <a:uLnTx/>
                <a:uFillTx/>
                <a:latin typeface="Times New Roman" pitchFamily="18" charset="0"/>
                <a:ea typeface="Segoe UI Symbol" pitchFamily="34" charset="0"/>
                <a:cs typeface="Times New Roman" pitchFamily="18" charset="0"/>
              </a:rPr>
              <a:t>m.m</a:t>
            </a:r>
            <a:r>
              <a:rPr kumimoji="0" lang="lt-LT" altLang="lt-LT" sz="2800" b="1" i="0" u="none" strike="noStrike" kern="1200" cap="all" spc="0" normalizeH="0" baseline="0" noProof="0" dirty="0">
                <a:ln>
                  <a:noFill/>
                </a:ln>
                <a:effectLst/>
                <a:uLnTx/>
                <a:uFillTx/>
                <a:latin typeface="Times New Roman" pitchFamily="18" charset="0"/>
                <a:ea typeface="Segoe UI Symbol" pitchFamily="34" charset="0"/>
                <a:cs typeface="Times New Roman" pitchFamily="18" charset="0"/>
              </a:rPr>
              <a:t>. (proc.)</a:t>
            </a:r>
            <a:endParaRPr lang="lt-LT" dirty="0"/>
          </a:p>
        </p:txBody>
      </p:sp>
      <p:pic>
        <p:nvPicPr>
          <p:cNvPr id="6" name="Paveikslėlis 5">
            <a:extLst>
              <a:ext uri="{FF2B5EF4-FFF2-40B4-BE49-F238E27FC236}">
                <a16:creationId xmlns:a16="http://schemas.microsoft.com/office/drawing/2014/main" id="{BC736E32-8A67-D6AF-3819-94DFDDA0EED7}"/>
              </a:ext>
            </a:extLst>
          </p:cNvPr>
          <p:cNvPicPr>
            <a:picLocks noChangeAspect="1"/>
          </p:cNvPicPr>
          <p:nvPr/>
        </p:nvPicPr>
        <p:blipFill>
          <a:blip r:embed="rId2"/>
          <a:stretch>
            <a:fillRect/>
          </a:stretch>
        </p:blipFill>
        <p:spPr>
          <a:xfrm>
            <a:off x="282116" y="6245965"/>
            <a:ext cx="1755800" cy="493819"/>
          </a:xfrm>
          <a:prstGeom prst="rect">
            <a:avLst/>
          </a:prstGeom>
        </p:spPr>
      </p:pic>
      <p:pic>
        <p:nvPicPr>
          <p:cNvPr id="7" name="Paveikslėlis 6">
            <a:extLst>
              <a:ext uri="{FF2B5EF4-FFF2-40B4-BE49-F238E27FC236}">
                <a16:creationId xmlns:a16="http://schemas.microsoft.com/office/drawing/2014/main" id="{B14497D1-785E-C751-C123-79A312B6A595}"/>
              </a:ext>
            </a:extLst>
          </p:cNvPr>
          <p:cNvPicPr>
            <a:picLocks noChangeAspect="1"/>
          </p:cNvPicPr>
          <p:nvPr/>
        </p:nvPicPr>
        <p:blipFill>
          <a:blip r:embed="rId3"/>
          <a:stretch>
            <a:fillRect/>
          </a:stretch>
        </p:blipFill>
        <p:spPr>
          <a:xfrm>
            <a:off x="97654" y="22461"/>
            <a:ext cx="2733619" cy="616731"/>
          </a:xfrm>
          <a:prstGeom prst="rect">
            <a:avLst/>
          </a:prstGeom>
        </p:spPr>
      </p:pic>
      <p:pic>
        <p:nvPicPr>
          <p:cNvPr id="8" name="Turinio vietos rezervavimo ženklas 7">
            <a:extLst>
              <a:ext uri="{FF2B5EF4-FFF2-40B4-BE49-F238E27FC236}">
                <a16:creationId xmlns:a16="http://schemas.microsoft.com/office/drawing/2014/main" id="{D634B464-D561-749E-249B-9ED96F261B81}"/>
              </a:ext>
            </a:extLst>
          </p:cNvPr>
          <p:cNvPicPr>
            <a:picLocks noGrp="1" noChangeAspect="1"/>
          </p:cNvPicPr>
          <p:nvPr>
            <p:ph idx="1"/>
          </p:nvPr>
        </p:nvPicPr>
        <p:blipFill>
          <a:blip r:embed="rId4"/>
          <a:stretch>
            <a:fillRect/>
          </a:stretch>
        </p:blipFill>
        <p:spPr>
          <a:xfrm>
            <a:off x="2831273" y="1825625"/>
            <a:ext cx="6529454" cy="4351338"/>
          </a:xfrm>
          <a:prstGeom prst="rect">
            <a:avLst/>
          </a:prstGeom>
        </p:spPr>
      </p:pic>
    </p:spTree>
    <p:extLst>
      <p:ext uri="{BB962C8B-B14F-4D97-AF65-F5344CB8AC3E}">
        <p14:creationId xmlns:p14="http://schemas.microsoft.com/office/powerpoint/2010/main" val="10234417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aveikslėlis 3">
            <a:extLst>
              <a:ext uri="{FF2B5EF4-FFF2-40B4-BE49-F238E27FC236}">
                <a16:creationId xmlns:a16="http://schemas.microsoft.com/office/drawing/2014/main" id="{2A331BDB-A3AB-ACA7-D69F-F4B5E892EAF6}"/>
              </a:ext>
            </a:extLst>
          </p:cNvPr>
          <p:cNvPicPr>
            <a:picLocks noChangeAspect="1"/>
          </p:cNvPicPr>
          <p:nvPr/>
        </p:nvPicPr>
        <p:blipFill>
          <a:blip r:embed="rId2"/>
          <a:stretch>
            <a:fillRect/>
          </a:stretch>
        </p:blipFill>
        <p:spPr>
          <a:xfrm>
            <a:off x="4747174" y="240910"/>
            <a:ext cx="2999492" cy="676715"/>
          </a:xfrm>
          <a:prstGeom prst="rect">
            <a:avLst/>
          </a:prstGeom>
        </p:spPr>
      </p:pic>
      <p:sp>
        <p:nvSpPr>
          <p:cNvPr id="3" name="Turinio vietos rezervavimo ženklas 2">
            <a:extLst>
              <a:ext uri="{FF2B5EF4-FFF2-40B4-BE49-F238E27FC236}">
                <a16:creationId xmlns:a16="http://schemas.microsoft.com/office/drawing/2014/main" id="{254E4399-5465-6815-6330-897D28AFF6E4}"/>
              </a:ext>
            </a:extLst>
          </p:cNvPr>
          <p:cNvSpPr>
            <a:spLocks noGrp="1"/>
          </p:cNvSpPr>
          <p:nvPr>
            <p:ph idx="4294967295"/>
          </p:nvPr>
        </p:nvSpPr>
        <p:spPr>
          <a:xfrm>
            <a:off x="754602" y="1949912"/>
            <a:ext cx="10515600" cy="4351338"/>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lt-LT" altLang="lt-LT" sz="2800" b="1" i="0" u="none" strike="noStrike" kern="1200" cap="none" spc="0" normalizeH="0" baseline="0" noProof="0" dirty="0">
                <a:ln>
                  <a:noFill/>
                </a:ln>
                <a:effectLst/>
                <a:uLnTx/>
                <a:uFillTx/>
                <a:latin typeface="Times New Roman" panose="02020603050405020304" pitchFamily="18" charset="0"/>
                <a:cs typeface="Times New Roman" pitchFamily="18" charset="0"/>
              </a:rPr>
              <a:t>KŪNO MASĖS INDEKSAS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lt-LT" altLang="lt-LT" sz="2800" b="1" i="0" u="none" strike="noStrike" kern="1200" cap="none" spc="0" normalizeH="0" baseline="0" noProof="0" dirty="0">
                <a:ln>
                  <a:noFill/>
                </a:ln>
                <a:effectLst/>
                <a:uLnTx/>
                <a:uFillTx/>
                <a:latin typeface="Times New Roman" panose="02020603050405020304" pitchFamily="18" charset="0"/>
                <a:cs typeface="Times New Roman" pitchFamily="18" charset="0"/>
              </a:rPr>
              <a:t>(TOLIAU – KMI)</a:t>
            </a:r>
            <a:endParaRPr kumimoji="0" lang="en-US" sz="2800" b="0" i="0" u="none" strike="noStrike" kern="1200" cap="none" spc="0" normalizeH="0" baseline="0" noProof="0" dirty="0">
              <a:ln>
                <a:noFill/>
              </a:ln>
              <a:effectLst/>
              <a:uLnTx/>
              <a:uFillTx/>
              <a:latin typeface="Times New Roman" panose="02020603050405020304" pitchFamily="18" charset="0"/>
              <a:cs typeface="Times New Roman" panose="02020603050405020304" pitchFamily="18" charset="0"/>
            </a:endParaRPr>
          </a:p>
          <a:p>
            <a:endParaRPr lang="lt-LT" dirty="0"/>
          </a:p>
        </p:txBody>
      </p:sp>
    </p:spTree>
    <p:extLst>
      <p:ext uri="{BB962C8B-B14F-4D97-AF65-F5344CB8AC3E}">
        <p14:creationId xmlns:p14="http://schemas.microsoft.com/office/powerpoint/2010/main" val="11313257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CFB30AFD-E387-F8FC-C21A-E861286A97D1}"/>
              </a:ext>
            </a:extLst>
          </p:cNvPr>
          <p:cNvSpPr>
            <a:spLocks noGrp="1"/>
          </p:cNvSpPr>
          <p:nvPr>
            <p:ph type="title"/>
          </p:nvPr>
        </p:nvSpPr>
        <p:spPr/>
        <p:txBody>
          <a:bodyPr/>
          <a:lstStyle/>
          <a:p>
            <a:pPr algn="ctr"/>
            <a:r>
              <a:rPr kumimoji="0" lang="lt-LT" altLang="lt-LT" sz="2800" b="1" i="0" u="none" strike="noStrike" kern="1200" cap="all" spc="0" normalizeH="0" baseline="0" noProof="0" dirty="0">
                <a:ln>
                  <a:noFill/>
                </a:ln>
                <a:solidFill>
                  <a:srgbClr val="660033"/>
                </a:solidFill>
                <a:effectLst/>
                <a:uLnTx/>
                <a:uFillTx/>
                <a:latin typeface="Times New Roman" pitchFamily="18" charset="0"/>
                <a:ea typeface="+mj-ea"/>
                <a:cs typeface="Times New Roman" pitchFamily="18" charset="0"/>
              </a:rPr>
              <a:t>Vaikų pasiskirstymas pagal KMI, </a:t>
            </a:r>
            <a:br>
              <a:rPr kumimoji="0" lang="lt-LT" altLang="lt-LT" sz="2800" b="1" i="0" u="none" strike="noStrike" kern="1200" cap="all" spc="0" normalizeH="0" baseline="0" noProof="0" dirty="0">
                <a:ln>
                  <a:noFill/>
                </a:ln>
                <a:solidFill>
                  <a:srgbClr val="660033"/>
                </a:solidFill>
                <a:effectLst/>
                <a:uLnTx/>
                <a:uFillTx/>
                <a:latin typeface="Times New Roman" pitchFamily="18" charset="0"/>
                <a:ea typeface="+mj-ea"/>
                <a:cs typeface="Times New Roman" pitchFamily="18" charset="0"/>
              </a:rPr>
            </a:br>
            <a:r>
              <a:rPr kumimoji="0" lang="lt-LT" altLang="lt-LT" sz="2800" b="1" i="0" u="none" strike="noStrike" kern="1200" cap="all" spc="0" normalizeH="0" baseline="0" noProof="0" dirty="0">
                <a:ln>
                  <a:noFill/>
                </a:ln>
                <a:solidFill>
                  <a:srgbClr val="660033"/>
                </a:solidFill>
                <a:effectLst/>
                <a:uLnTx/>
                <a:uFillTx/>
                <a:latin typeface="Times New Roman" pitchFamily="18" charset="0"/>
                <a:ea typeface="+mj-ea"/>
                <a:cs typeface="Times New Roman" pitchFamily="18" charset="0"/>
              </a:rPr>
              <a:t>2022/2023 - 2023/2024 – 2024/2025 – 2025/2026 </a:t>
            </a:r>
            <a:r>
              <a:rPr kumimoji="0" lang="lt-LT" altLang="lt-LT" sz="2800" b="1" i="0" u="none" strike="noStrike" kern="1200" cap="all" spc="0" normalizeH="0" baseline="0" noProof="0" dirty="0" err="1">
                <a:ln>
                  <a:noFill/>
                </a:ln>
                <a:solidFill>
                  <a:srgbClr val="660033"/>
                </a:solidFill>
                <a:effectLst/>
                <a:uLnTx/>
                <a:uFillTx/>
                <a:latin typeface="Times New Roman" pitchFamily="18" charset="0"/>
                <a:ea typeface="+mj-ea"/>
                <a:cs typeface="Times New Roman" pitchFamily="18" charset="0"/>
              </a:rPr>
              <a:t>m.M</a:t>
            </a:r>
            <a:r>
              <a:rPr kumimoji="0" lang="lt-LT" altLang="lt-LT" sz="2800" b="1" i="0" u="none" strike="noStrike" kern="1200" cap="all" spc="0" normalizeH="0" baseline="0" noProof="0" dirty="0">
                <a:ln>
                  <a:noFill/>
                </a:ln>
                <a:solidFill>
                  <a:srgbClr val="660033"/>
                </a:solidFill>
                <a:effectLst/>
                <a:uLnTx/>
                <a:uFillTx/>
                <a:latin typeface="Times New Roman" pitchFamily="18" charset="0"/>
                <a:ea typeface="+mj-ea"/>
                <a:cs typeface="Times New Roman" pitchFamily="18" charset="0"/>
              </a:rPr>
              <a:t>. (proc.)</a:t>
            </a:r>
            <a:endParaRPr lang="lt-LT" dirty="0"/>
          </a:p>
        </p:txBody>
      </p:sp>
      <p:pic>
        <p:nvPicPr>
          <p:cNvPr id="5" name="Paveikslėlis 4">
            <a:extLst>
              <a:ext uri="{FF2B5EF4-FFF2-40B4-BE49-F238E27FC236}">
                <a16:creationId xmlns:a16="http://schemas.microsoft.com/office/drawing/2014/main" id="{C1DA1E0B-E01A-1A23-D252-8F252BEA3D90}"/>
              </a:ext>
            </a:extLst>
          </p:cNvPr>
          <p:cNvPicPr>
            <a:picLocks noChangeAspect="1"/>
          </p:cNvPicPr>
          <p:nvPr/>
        </p:nvPicPr>
        <p:blipFill>
          <a:blip r:embed="rId2"/>
          <a:stretch>
            <a:fillRect/>
          </a:stretch>
        </p:blipFill>
        <p:spPr>
          <a:xfrm>
            <a:off x="255483" y="6311900"/>
            <a:ext cx="1755800" cy="493819"/>
          </a:xfrm>
          <a:prstGeom prst="rect">
            <a:avLst/>
          </a:prstGeom>
        </p:spPr>
      </p:pic>
      <p:pic>
        <p:nvPicPr>
          <p:cNvPr id="7" name="Turinio vietos rezervavimo ženklas 6">
            <a:extLst>
              <a:ext uri="{FF2B5EF4-FFF2-40B4-BE49-F238E27FC236}">
                <a16:creationId xmlns:a16="http://schemas.microsoft.com/office/drawing/2014/main" id="{F4C636C3-896A-D04F-7057-69A909FE16F8}"/>
              </a:ext>
            </a:extLst>
          </p:cNvPr>
          <p:cNvPicPr>
            <a:picLocks noGrp="1" noChangeAspect="1"/>
          </p:cNvPicPr>
          <p:nvPr>
            <p:ph idx="1"/>
          </p:nvPr>
        </p:nvPicPr>
        <p:blipFill>
          <a:blip r:embed="rId3"/>
          <a:stretch>
            <a:fillRect/>
          </a:stretch>
        </p:blipFill>
        <p:spPr>
          <a:xfrm>
            <a:off x="2041242" y="1825625"/>
            <a:ext cx="8109516" cy="4351338"/>
          </a:xfrm>
          <a:prstGeom prst="rect">
            <a:avLst/>
          </a:prstGeom>
        </p:spPr>
      </p:pic>
      <p:pic>
        <p:nvPicPr>
          <p:cNvPr id="8" name="Paveikslėlis 7">
            <a:extLst>
              <a:ext uri="{FF2B5EF4-FFF2-40B4-BE49-F238E27FC236}">
                <a16:creationId xmlns:a16="http://schemas.microsoft.com/office/drawing/2014/main" id="{25D0FE9D-69DD-01EA-3177-4B6A5C275E65}"/>
              </a:ext>
            </a:extLst>
          </p:cNvPr>
          <p:cNvPicPr>
            <a:picLocks noChangeAspect="1"/>
          </p:cNvPicPr>
          <p:nvPr/>
        </p:nvPicPr>
        <p:blipFill>
          <a:blip r:embed="rId4"/>
          <a:stretch>
            <a:fillRect/>
          </a:stretch>
        </p:blipFill>
        <p:spPr>
          <a:xfrm>
            <a:off x="1096846" y="1549698"/>
            <a:ext cx="9998307" cy="4627265"/>
          </a:xfrm>
          <a:prstGeom prst="rect">
            <a:avLst/>
          </a:prstGeom>
        </p:spPr>
      </p:pic>
    </p:spTree>
    <p:extLst>
      <p:ext uri="{BB962C8B-B14F-4D97-AF65-F5344CB8AC3E}">
        <p14:creationId xmlns:p14="http://schemas.microsoft.com/office/powerpoint/2010/main" val="1367147820"/>
      </p:ext>
    </p:extLst>
  </p:cSld>
  <p:clrMapOvr>
    <a:masterClrMapping/>
  </p:clrMapOvr>
</p:sld>
</file>

<file path=ppt/theme/theme1.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1377</TotalTime>
  <Words>605</Words>
  <Application>Microsoft Office PowerPoint</Application>
  <PresentationFormat>Plačiaekranė</PresentationFormat>
  <Paragraphs>37</Paragraphs>
  <Slides>18</Slides>
  <Notes>0</Notes>
  <HiddenSlides>0</HiddenSlides>
  <MMClips>0</MMClips>
  <ScaleCrop>false</ScaleCrop>
  <HeadingPairs>
    <vt:vector size="6" baseType="variant">
      <vt:variant>
        <vt:lpstr>Naudojami šriftai</vt:lpstr>
      </vt:variant>
      <vt:variant>
        <vt:i4>4</vt:i4>
      </vt:variant>
      <vt:variant>
        <vt:lpstr>Tema</vt:lpstr>
      </vt:variant>
      <vt:variant>
        <vt:i4>1</vt:i4>
      </vt:variant>
      <vt:variant>
        <vt:lpstr>Skaidrių pavadinimai</vt:lpstr>
      </vt:variant>
      <vt:variant>
        <vt:i4>18</vt:i4>
      </vt:variant>
    </vt:vector>
  </HeadingPairs>
  <TitlesOfParts>
    <vt:vector size="23" baseType="lpstr">
      <vt:lpstr>Arial</vt:lpstr>
      <vt:lpstr>Calibri</vt:lpstr>
      <vt:lpstr>Calibri Light</vt:lpstr>
      <vt:lpstr>Times New Roman</vt:lpstr>
      <vt:lpstr>„Office“ tema</vt:lpstr>
      <vt:lpstr>Klaipėdos Gedminų progimnaziją  lankančių vaikų profilaktinių sveikatos patikrinimų  2025-2026 m. m. duomenų analizė</vt:lpstr>
      <vt:lpstr>VAIKŲ SVEIKATOS ANALIZĖS APRAŠYMAS (1) </vt:lpstr>
      <vt:lpstr>VAIKŲ SVEIKATOS ANALIZĖS APRAŠYMAS (2) </vt:lpstr>
      <vt:lpstr>VAIKŲ SVEIKATOS ANALIZĖS  REZULTATŲ SVARBA </vt:lpstr>
      <vt:lpstr>„PowerPoint“ pateiktis</vt:lpstr>
      <vt:lpstr>Pasitikrinusių sveikatą mokinių dalis 2022/2023-2023/2024-2024/2025-2025/2026 m.m. (proc.)</vt:lpstr>
      <vt:lpstr>Bendrosios ir specialiosios rekomendacijos, pritaikytas maitinimas 2022/2023-2023/2024-2024/2025-2025/2026 m.m. (proc.)</vt:lpstr>
      <vt:lpstr>„PowerPoint“ pateiktis</vt:lpstr>
      <vt:lpstr>Vaikų pasiskirstymas pagal KMI,  2022/2023 - 2023/2024 – 2024/2025 – 2025/2026 m.M. (proc.)</vt:lpstr>
      <vt:lpstr>„PowerPoint“ pateiktis</vt:lpstr>
      <vt:lpstr>Vaikų pasiskirstymas pagal fizinio ugdymo grupes 2022/2023 - 2023/2024 – 2024/2025 – 2025/2026 m.M. (proc.)</vt:lpstr>
      <vt:lpstr>„PowerPoint“ pateiktis</vt:lpstr>
      <vt:lpstr>Dantų ėduonies intensyvumo (kpi+KPI) indeksas  2022/2023 – 2023/2024 – 2024/2025 – 2025/2026 m.m.</vt:lpstr>
      <vt:lpstr>Mokinių dantų ir žandikaulių būklės pokytis 2022/2023 – 2023/2024 – 2024/2025 – 2025/2026 m.m. (proc.)</vt:lpstr>
      <vt:lpstr>Apibendrinimas</vt:lpstr>
      <vt:lpstr>Rekomendacijos</vt:lpstr>
      <vt:lpstr>„PowerPoint“ pateiktis</vt:lpstr>
      <vt:lpstr>„PowerPoint“ pateiktis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GedminuM</dc:creator>
  <cp:lastModifiedBy>GedminuM</cp:lastModifiedBy>
  <cp:revision>22</cp:revision>
  <dcterms:created xsi:type="dcterms:W3CDTF">2026-01-13T11:30:31Z</dcterms:created>
  <dcterms:modified xsi:type="dcterms:W3CDTF">2026-01-30T12:15:34Z</dcterms:modified>
</cp:coreProperties>
</file>