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CD922-6302-EA97-8D89-099452A471E1}" v="97" dt="2020-06-14T06:11:54.778"/>
    <p1510:client id="{A1F8C0D8-CBF2-4DE8-12AF-D4B4E120ADEF}" v="529" dt="2020-06-14T06:56:57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ta Jankauskienė" userId="S::asta.jankauskiene@gedminai.eu::e2641654-a9f8-4e2b-9d66-751b056df9d9" providerId="AD" clId="Web-{A1F8C0D8-CBF2-4DE8-12AF-D4B4E120ADEF}"/>
    <pc:docChg chg="addSld modSld">
      <pc:chgData name="Asta Jankauskienė" userId="S::asta.jankauskiene@gedminai.eu::e2641654-a9f8-4e2b-9d66-751b056df9d9" providerId="AD" clId="Web-{A1F8C0D8-CBF2-4DE8-12AF-D4B4E120ADEF}" dt="2020-06-14T06:56:57.300" v="546" actId="20577"/>
      <pc:docMkLst>
        <pc:docMk/>
      </pc:docMkLst>
      <pc:sldChg chg="addSp delSp modSp mod setClrOvrMap">
        <pc:chgData name="Asta Jankauskienė" userId="S::asta.jankauskiene@gedminai.eu::e2641654-a9f8-4e2b-9d66-751b056df9d9" providerId="AD" clId="Web-{A1F8C0D8-CBF2-4DE8-12AF-D4B4E120ADEF}" dt="2020-06-14T06:56:23.878" v="544"/>
        <pc:sldMkLst>
          <pc:docMk/>
          <pc:sldMk cId="424736396" sldId="256"/>
        </pc:sldMkLst>
        <pc:spChg chg="mo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2" creationId="{00000000-0000-0000-0000-000000000000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3" creationId="{00000000-0000-0000-0000-000000000000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48:06.106" v="443"/>
          <ac:spMkLst>
            <pc:docMk/>
            <pc:sldMk cId="424736396" sldId="256"/>
            <ac:spMk id="23" creationId="{62542EEC-4F7C-4AE2-933E-EAC8EB3FA378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48:06.106" v="443"/>
          <ac:spMkLst>
            <pc:docMk/>
            <pc:sldMk cId="424736396" sldId="256"/>
            <ac:spMk id="25" creationId="{B81933D1-5615-42C7-9C0B-4EB7105CCE2D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48:06.106" v="443"/>
          <ac:spMkLst>
            <pc:docMk/>
            <pc:sldMk cId="424736396" sldId="256"/>
            <ac:spMk id="27" creationId="{19C9EAEA-39D0-4B0E-A0EB-51E7B26740B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37" creationId="{031EA4A4-5D79-4817-B146-24029A2F3CC7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39" creationId="{AF2F604E-43BE-4DC3-B983-E071523364F8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41" creationId="{08C9B587-E65E-4B52-B37C-ABEBB6E87928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46" creationId="{0671A8AE-40A1-4631-A6B8-581AFF065482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48" creationId="{AB58EF07-17C2-48CF-ABB0-EEF1F17CB8F0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50" creationId="{AF2F604E-43BE-4DC3-B983-E071523364F8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6:23.878" v="544"/>
          <ac:spMkLst>
            <pc:docMk/>
            <pc:sldMk cId="424736396" sldId="256"/>
            <ac:spMk id="52" creationId="{08C9B587-E65E-4B52-B37C-ABEBB6E87928}"/>
          </ac:spMkLst>
        </pc:spChg>
        <pc:grpChg chg="del">
          <ac:chgData name="Asta Jankauskienė" userId="S::asta.jankauskiene@gedminai.eu::e2641654-a9f8-4e2b-9d66-751b056df9d9" providerId="AD" clId="Web-{A1F8C0D8-CBF2-4DE8-12AF-D4B4E120ADEF}" dt="2020-06-14T06:48:06.106" v="443"/>
          <ac:grpSpMkLst>
            <pc:docMk/>
            <pc:sldMk cId="424736396" sldId="256"/>
            <ac:grpSpMk id="29" creationId="{032D8612-31EB-44CF-A1D0-14FD4C705424}"/>
          </ac:grpSpMkLst>
        </pc:grpChg>
        <pc:picChg chg="mod ord">
          <ac:chgData name="Asta Jankauskienė" userId="S::asta.jankauskiene@gedminai.eu::e2641654-a9f8-4e2b-9d66-751b056df9d9" providerId="AD" clId="Web-{A1F8C0D8-CBF2-4DE8-12AF-D4B4E120ADEF}" dt="2020-06-14T06:56:23.878" v="544"/>
          <ac:picMkLst>
            <pc:docMk/>
            <pc:sldMk cId="424736396" sldId="256"/>
            <ac:picMk id="4" creationId="{34A7FEAB-65A4-44BB-AD04-9EAF7396C56F}"/>
          </ac:picMkLst>
        </pc:picChg>
      </pc:sldChg>
      <pc:sldChg chg="addSp delSp modSp">
        <pc:chgData name="Asta Jankauskienė" userId="S::asta.jankauskiene@gedminai.eu::e2641654-a9f8-4e2b-9d66-751b056df9d9" providerId="AD" clId="Web-{A1F8C0D8-CBF2-4DE8-12AF-D4B4E120ADEF}" dt="2020-06-14T06:56:57.300" v="546" actId="20577"/>
        <pc:sldMkLst>
          <pc:docMk/>
          <pc:sldMk cId="342598495" sldId="257"/>
        </pc:sldMkLst>
        <pc:spChg chg="mod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2" creationId="{601717F9-B16C-4B29-B634-A58051EF863A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6:57.300" v="546" actId="20577"/>
          <ac:spMkLst>
            <pc:docMk/>
            <pc:sldMk cId="342598495" sldId="257"/>
            <ac:spMk id="3" creationId="{B4B4345F-792A-4C75-A662-8D6B7A3A48B9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16:36.287" v="5"/>
          <ac:spMkLst>
            <pc:docMk/>
            <pc:sldMk cId="342598495" sldId="257"/>
            <ac:spMk id="21" creationId="{1C799903-48D5-4A31-A1A2-541072D9771E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16:36.287" v="5"/>
          <ac:spMkLst>
            <pc:docMk/>
            <pc:sldMk cId="342598495" sldId="257"/>
            <ac:spMk id="23" creationId="{8EFFF109-FC58-4FD3-BE05-9775A1310F55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16:36.287" v="5"/>
          <ac:spMkLst>
            <pc:docMk/>
            <pc:sldMk cId="342598495" sldId="257"/>
            <ac:spMk id="25" creationId="{E1B96AD6-92A9-4273-A62B-96A1C3E0BA95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16:36.287" v="5"/>
          <ac:spMkLst>
            <pc:docMk/>
            <pc:sldMk cId="342598495" sldId="257"/>
            <ac:spMk id="27" creationId="{463EEC44-1BA3-44ED-81FC-A644B04B2A44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51.663" v="27"/>
          <ac:spMkLst>
            <pc:docMk/>
            <pc:sldMk cId="342598495" sldId="257"/>
            <ac:spMk id="32" creationId="{8B9AA7C6-5E5A-498E-A6DF-A943376E09BC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51.663" v="27"/>
          <ac:spMkLst>
            <pc:docMk/>
            <pc:sldMk cId="342598495" sldId="257"/>
            <ac:spMk id="38" creationId="{81E140AE-0ABF-47C8-BF32-7D2F0CF2BA44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51.663" v="27"/>
          <ac:spMkLst>
            <pc:docMk/>
            <pc:sldMk cId="342598495" sldId="257"/>
            <ac:spMk id="40" creationId="{CBC4F608-B4B8-48C3-9572-C0F061B1CD9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45" creationId="{081EA652-8C6A-4E69-BEB9-170809474553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47" creationId="{5298780A-33B9-4EA2-8F67-DE68AD62841B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49" creationId="{7F488E8B-4E1E-4402-8935-D4E6C02615C7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54" creationId="{A52B99F1-B2DC-437E-A8A1-A57F2F29F8D1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56" creationId="{55F8BA08-3E38-4B70-B93A-74F08E092206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0:50.827" v="472"/>
          <ac:spMkLst>
            <pc:docMk/>
            <pc:sldMk cId="342598495" sldId="257"/>
            <ac:spMk id="58" creationId="{357F1B33-79AB-4A71-8CEC-4546D709B8C8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18:51.663" v="27"/>
          <ac:grpSpMkLst>
            <pc:docMk/>
            <pc:sldMk cId="342598495" sldId="257"/>
            <ac:grpSpMk id="34" creationId="{83EAB11A-76F7-48F4-9B4F-5BFDF4BF9670}"/>
          </ac:grpSpMkLst>
        </pc:grp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2:25.844" v="505" actId="14100"/>
        <pc:sldMkLst>
          <pc:docMk/>
          <pc:sldMk cId="1697560242" sldId="258"/>
        </pc:sldMkLst>
        <pc:spChg chg="mod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2" creationId="{FAC1C4E7-145C-436A-827C-D306080D9CCA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2:25.844" v="505" actId="14100"/>
          <ac:spMkLst>
            <pc:docMk/>
            <pc:sldMk cId="1697560242" sldId="258"/>
            <ac:spMk id="3" creationId="{75D3DC40-192C-4244-ADC7-0650D7DBF1C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31.632" v="26"/>
          <ac:spMkLst>
            <pc:docMk/>
            <pc:sldMk cId="1697560242" sldId="258"/>
            <ac:spMk id="8" creationId="{8B9AA7C6-5E5A-498E-A6DF-A943376E09BC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31.632" v="26"/>
          <ac:spMkLst>
            <pc:docMk/>
            <pc:sldMk cId="1697560242" sldId="258"/>
            <ac:spMk id="14" creationId="{81E140AE-0ABF-47C8-BF32-7D2F0CF2BA44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18:31.632" v="26"/>
          <ac:spMkLst>
            <pc:docMk/>
            <pc:sldMk cId="1697560242" sldId="258"/>
            <ac:spMk id="16" creationId="{CBC4F608-B4B8-48C3-9572-C0F061B1CD9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21" creationId="{081EA652-8C6A-4E69-BEB9-170809474553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23" creationId="{5298780A-33B9-4EA2-8F67-DE68AD62841B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25" creationId="{7F488E8B-4E1E-4402-8935-D4E6C02615C7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32" creationId="{1C799903-48D5-4A31-A1A2-541072D9771E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34" creationId="{8EFFF109-FC58-4FD3-BE05-9775A1310F5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36" creationId="{E1B96AD6-92A9-4273-A62B-96A1C3E0BA9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1:48.609" v="486"/>
          <ac:spMkLst>
            <pc:docMk/>
            <pc:sldMk cId="1697560242" sldId="258"/>
            <ac:spMk id="38" creationId="{463EEC44-1BA3-44ED-81FC-A644B04B2A44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18:31.632" v="26"/>
          <ac:grpSpMkLst>
            <pc:docMk/>
            <pc:sldMk cId="1697560242" sldId="258"/>
            <ac:grpSpMk id="10" creationId="{83EAB11A-76F7-48F4-9B4F-5BFDF4BF9670}"/>
          </ac:grpSpMkLst>
        </pc:grpChg>
        <pc:cxnChg chg="add del">
          <ac:chgData name="Asta Jankauskienė" userId="S::asta.jankauskiene@gedminai.eu::e2641654-a9f8-4e2b-9d66-751b056df9d9" providerId="AD" clId="Web-{A1F8C0D8-CBF2-4DE8-12AF-D4B4E120ADEF}" dt="2020-06-14T06:51:48.609" v="486"/>
          <ac:cxnSpMkLst>
            <pc:docMk/>
            <pc:sldMk cId="1697560242" sldId="258"/>
            <ac:cxnSpMk id="27" creationId="{23AAC9B5-8015-485C-ACF9-A750390E9A56}"/>
          </ac:cxnSpMkLst>
        </pc:cxn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2:50.938" v="509" actId="20577"/>
        <pc:sldMkLst>
          <pc:docMk/>
          <pc:sldMk cId="486088948" sldId="259"/>
        </pc:sldMkLst>
        <pc:spChg chg="mod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2" creationId="{B0A67C7D-4F17-478D-BF78-2238848B70A2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2:50.938" v="509" actId="20577"/>
          <ac:spMkLst>
            <pc:docMk/>
            <pc:sldMk cId="486088948" sldId="259"/>
            <ac:spMk id="3" creationId="{BC2ECE8A-6059-4BDE-9728-52DA313B7B6C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8" creationId="{B6CDA21F-E7AF-4C75-8395-33F58D5B0E4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15" creationId="{D5B0017B-2ECA-49AF-B397-DC140825DF8D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22" creationId="{A52B99F1-B2DC-437E-A8A1-A57F2F29F8D1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24" creationId="{55F8BA08-3E38-4B70-B93A-74F08E092206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2:33.250" v="506"/>
          <ac:spMkLst>
            <pc:docMk/>
            <pc:sldMk cId="486088948" sldId="259"/>
            <ac:spMk id="26" creationId="{357F1B33-79AB-4A71-8CEC-4546D709B8C8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52:33.250" v="506"/>
          <ac:grpSpMkLst>
            <pc:docMk/>
            <pc:sldMk cId="486088948" sldId="259"/>
            <ac:grpSpMk id="10" creationId="{AE1C45F0-260A-458C-96ED-C1F6D2151219}"/>
          </ac:grpSpMkLst>
        </pc:grpChg>
        <pc:cxnChg chg="add del">
          <ac:chgData name="Asta Jankauskienė" userId="S::asta.jankauskiene@gedminai.eu::e2641654-a9f8-4e2b-9d66-751b056df9d9" providerId="AD" clId="Web-{A1F8C0D8-CBF2-4DE8-12AF-D4B4E120ADEF}" dt="2020-06-14T06:52:33.250" v="506"/>
          <ac:cxnSpMkLst>
            <pc:docMk/>
            <pc:sldMk cId="486088948" sldId="259"/>
            <ac:cxnSpMk id="17" creationId="{6CF1BAF6-AD41-4082-B212-8A1F9A2E8779}"/>
          </ac:cxnSpMkLst>
        </pc:cxn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3:23.594" v="515" actId="20577"/>
        <pc:sldMkLst>
          <pc:docMk/>
          <pc:sldMk cId="3253857375" sldId="260"/>
        </pc:sldMkLst>
        <pc:spChg chg="del mod">
          <ac:chgData name="Asta Jankauskienė" userId="S::asta.jankauskiene@gedminai.eu::e2641654-a9f8-4e2b-9d66-751b056df9d9" providerId="AD" clId="Web-{A1F8C0D8-CBF2-4DE8-12AF-D4B4E120ADEF}" dt="2020-06-14T06:25:21.184" v="50"/>
          <ac:spMkLst>
            <pc:docMk/>
            <pc:sldMk cId="3253857375" sldId="260"/>
            <ac:spMk id="2" creationId="{A0EAAD39-DA22-4444-9956-EA94F7E4EFFE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3:23.594" v="515" actId="20577"/>
          <ac:spMkLst>
            <pc:docMk/>
            <pc:sldMk cId="3253857375" sldId="260"/>
            <ac:spMk id="3" creationId="{804E6B90-DC7F-4D75-9CA2-9A2BDBE54DE7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8" creationId="{4DA718D0-4865-4629-8134-44F68D41D574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14" creationId="{CBC4F608-B4B8-48C3-9572-C0F061B1CD99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19" creationId="{2029D5AD-8348-4446-B191-6A9B6FE03F21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21" creationId="{A3F395A2-2B64-4749-BD93-2F159C7E1FB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23" creationId="{5CF0135B-EAB8-4CA0-896C-2D897ECD28BC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3:07.235" v="512"/>
          <ac:spMkLst>
            <pc:docMk/>
            <pc:sldMk cId="3253857375" sldId="260"/>
            <ac:spMk id="25" creationId="{92C3387C-D24F-4737-8A37-1DC5CFF09CFA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53:07.235" v="512"/>
          <ac:grpSpMkLst>
            <pc:docMk/>
            <pc:sldMk cId="3253857375" sldId="260"/>
            <ac:grpSpMk id="10" creationId="{65167ED7-6315-43AB-B1B6-C326D5FD8F84}"/>
          </ac:grpSpMkLst>
        </pc:grp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5:52.143" v="537" actId="20577"/>
        <pc:sldMkLst>
          <pc:docMk/>
          <pc:sldMk cId="4063125336" sldId="261"/>
        </pc:sldMkLst>
        <pc:spChg chg="mod">
          <ac:chgData name="Asta Jankauskienė" userId="S::asta.jankauskiene@gedminai.eu::e2641654-a9f8-4e2b-9d66-751b056df9d9" providerId="AD" clId="Web-{A1F8C0D8-CBF2-4DE8-12AF-D4B4E120ADEF}" dt="2020-06-14T06:55:52.143" v="537" actId="20577"/>
          <ac:spMkLst>
            <pc:docMk/>
            <pc:sldMk cId="4063125336" sldId="261"/>
            <ac:spMk id="2" creationId="{85F61031-2FA1-4200-9B3E-043C3DBF249E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27:02.732" v="80"/>
          <ac:spMkLst>
            <pc:docMk/>
            <pc:sldMk cId="4063125336" sldId="261"/>
            <ac:spMk id="3" creationId="{A0D4CC27-97ED-4DD7-AB37-D4F65CB71CE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25.138" v="84"/>
          <ac:spMkLst>
            <pc:docMk/>
            <pc:sldMk cId="4063125336" sldId="261"/>
            <ac:spMk id="6" creationId="{EBF87945-A001-489F-9D9B-7D9435F0B9CA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28.185" v="86"/>
          <ac:spMkLst>
            <pc:docMk/>
            <pc:sldMk cId="4063125336" sldId="261"/>
            <ac:spMk id="7" creationId="{F60FCA6E-0894-46CD-BD49-5955A51E0084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25.138" v="84"/>
          <ac:spMkLst>
            <pc:docMk/>
            <pc:sldMk cId="4063125336" sldId="261"/>
            <ac:spMk id="8" creationId="{7783FDF7-63E7-4181-8906-93698A509A1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15.982" v="82"/>
          <ac:spMkLst>
            <pc:docMk/>
            <pc:sldMk cId="4063125336" sldId="261"/>
            <ac:spMk id="9" creationId="{E45B1D5C-0827-4AF0-8186-11FC5A8B8B9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28.185" v="86"/>
          <ac:spMkLst>
            <pc:docMk/>
            <pc:sldMk cId="4063125336" sldId="261"/>
            <ac:spMk id="10" creationId="{E78C6E4B-A1F1-4B6C-97EC-BE997495D6AC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15.982" v="82"/>
          <ac:spMkLst>
            <pc:docMk/>
            <pc:sldMk cId="4063125336" sldId="261"/>
            <ac:spMk id="11" creationId="{99413ED5-9ED4-4772-BCE4-2BCAE6B12E3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28.185" v="86"/>
          <ac:spMkLst>
            <pc:docMk/>
            <pc:sldMk cId="4063125336" sldId="261"/>
            <ac:spMk id="12" creationId="{AD645361-2AB4-4004-A82B-BC00E89DFC8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15.982" v="82"/>
          <ac:spMkLst>
            <pc:docMk/>
            <pc:sldMk cId="4063125336" sldId="261"/>
            <ac:spMk id="13" creationId="{04357C93-F0CB-4A1C-8F77-4E906378981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38.435" v="88"/>
          <ac:spMkLst>
            <pc:docMk/>
            <pc:sldMk cId="4063125336" sldId="261"/>
            <ac:spMk id="14" creationId="{69E81CA7-FDE3-411A-B736-9146315CCF7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15.982" v="82"/>
          <ac:spMkLst>
            <pc:docMk/>
            <pc:sldMk cId="4063125336" sldId="261"/>
            <ac:spMk id="15" creationId="{90F533E9-6690-41A8-A372-4C6C622D028D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46.310" v="90"/>
          <ac:spMkLst>
            <pc:docMk/>
            <pc:sldMk cId="4063125336" sldId="261"/>
            <ac:spMk id="16" creationId="{5AAE9118-0436-4488-AC4A-C14DF6A7B6B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46.310" v="90"/>
          <ac:spMkLst>
            <pc:docMk/>
            <pc:sldMk cId="4063125336" sldId="261"/>
            <ac:spMk id="17" creationId="{07A0C51E-5464-4470-855E-CA530A59BF98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46.310" v="90"/>
          <ac:spMkLst>
            <pc:docMk/>
            <pc:sldMk cId="4063125336" sldId="261"/>
            <ac:spMk id="18" creationId="{B4B9F8AA-EAA1-4F45-AB10-B626CA806953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52.748" v="92"/>
          <ac:spMkLst>
            <pc:docMk/>
            <pc:sldMk cId="4063125336" sldId="261"/>
            <ac:spMk id="19" creationId="{E45B1D5C-0827-4AF0-8186-11FC5A8B8B9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52.748" v="92"/>
          <ac:spMkLst>
            <pc:docMk/>
            <pc:sldMk cId="4063125336" sldId="261"/>
            <ac:spMk id="20" creationId="{99413ED5-9ED4-4772-BCE4-2BCAE6B12E3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52.748" v="92"/>
          <ac:spMkLst>
            <pc:docMk/>
            <pc:sldMk cId="4063125336" sldId="261"/>
            <ac:spMk id="21" creationId="{04357C93-F0CB-4A1C-8F77-4E906378981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7:52.748" v="92"/>
          <ac:spMkLst>
            <pc:docMk/>
            <pc:sldMk cId="4063125336" sldId="261"/>
            <ac:spMk id="22" creationId="{90F533E9-6690-41A8-A372-4C6C622D028D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3:55.064" v="518"/>
          <ac:spMkLst>
            <pc:docMk/>
            <pc:sldMk cId="4063125336" sldId="261"/>
            <ac:spMk id="23" creationId="{DCF72F19-1473-448C-AA14-0CB8AA374CF0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3:55.064" v="518"/>
          <ac:spMkLst>
            <pc:docMk/>
            <pc:sldMk cId="4063125336" sldId="261"/>
            <ac:spMk id="27" creationId="{04357C93-F0CB-4A1C-8F77-4E9063789819}"/>
          </ac:spMkLst>
        </pc:spChg>
        <pc:spChg chg="add del mod">
          <ac:chgData name="Asta Jankauskienė" userId="S::asta.jankauskiene@gedminai.eu::e2641654-a9f8-4e2b-9d66-751b056df9d9" providerId="AD" clId="Web-{A1F8C0D8-CBF2-4DE8-12AF-D4B4E120ADEF}" dt="2020-06-14T06:28:08.732" v="96"/>
          <ac:spMkLst>
            <pc:docMk/>
            <pc:sldMk cId="4063125336" sldId="261"/>
            <ac:spMk id="28" creationId="{0E80517C-92FC-40A8-8E97-3915DF63C077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4:52.720" v="521"/>
          <ac:spMkLst>
            <pc:docMk/>
            <pc:sldMk cId="4063125336" sldId="261"/>
            <ac:spMk id="31" creationId="{C0DB9C61-90E0-484F-8602-02F49EDC1B70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4:39.830" v="520"/>
          <ac:spMkLst>
            <pc:docMk/>
            <pc:sldMk cId="4063125336" sldId="261"/>
            <ac:spMk id="32" creationId="{F83CBF9B-6795-4290-A403-21558D25CF7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8:45.858" v="105"/>
          <ac:spMkLst>
            <pc:docMk/>
            <pc:sldMk cId="4063125336" sldId="261"/>
            <ac:spMk id="33" creationId="{507E1AA5-A362-4372-9212-B30F7A3350AD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28:45.858" v="105"/>
          <ac:spMkLst>
            <pc:docMk/>
            <pc:sldMk cId="4063125336" sldId="261"/>
            <ac:spMk id="36" creationId="{EBF87945-A001-489F-9D9B-7D9435F0B9CA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4:52.720" v="521"/>
          <ac:spMkLst>
            <pc:docMk/>
            <pc:sldMk cId="4063125336" sldId="261"/>
            <ac:spMk id="38" creationId="{3F7ED563-E5DB-4937-BF78-7893C4DC92A0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4:52.720" v="521"/>
          <ac:spMkLst>
            <pc:docMk/>
            <pc:sldMk cId="4063125336" sldId="261"/>
            <ac:spMk id="40" creationId="{2306B647-FE95-4550-8350-3D2180C6221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5:06.236" v="524"/>
          <ac:spMkLst>
            <pc:docMk/>
            <pc:sldMk cId="4063125336" sldId="261"/>
            <ac:spMk id="44" creationId="{4E6C89DA-70E0-47DA-BA5D-262C3E1D240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5:17.955" v="527"/>
          <ac:spMkLst>
            <pc:docMk/>
            <pc:sldMk cId="4063125336" sldId="261"/>
            <ac:spMk id="47" creationId="{5AAE9118-0436-4488-AC4A-C14DF6A7B6B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5:17.955" v="527"/>
          <ac:spMkLst>
            <pc:docMk/>
            <pc:sldMk cId="4063125336" sldId="261"/>
            <ac:spMk id="49" creationId="{07A0C51E-5464-4470-855E-CA530A59BF98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17.955" v="527"/>
          <ac:spMkLst>
            <pc:docMk/>
            <pc:sldMk cId="4063125336" sldId="261"/>
            <ac:spMk id="54" creationId="{74426AB7-D619-4515-962A-BC83909EC01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17.955" v="527"/>
          <ac:spMkLst>
            <pc:docMk/>
            <pc:sldMk cId="4063125336" sldId="261"/>
            <ac:spMk id="56" creationId="{DE47DF98-723F-4AAC-ABCF-CACBC438F78F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53:55.064" v="518"/>
          <ac:grpSpMkLst>
            <pc:docMk/>
            <pc:sldMk cId="4063125336" sldId="261"/>
            <ac:grpSpMk id="24" creationId="{3AF6A671-C637-4547-85F4-51B6D1881399}"/>
          </ac:grpSpMkLst>
        </pc:grpChg>
        <pc:picChg chg="add del mod ord">
          <ac:chgData name="Asta Jankauskienė" userId="S::asta.jankauskiene@gedminai.eu::e2641654-a9f8-4e2b-9d66-751b056df9d9" providerId="AD" clId="Web-{A1F8C0D8-CBF2-4DE8-12AF-D4B4E120ADEF}" dt="2020-06-14T06:28:01.935" v="95"/>
          <ac:picMkLst>
            <pc:docMk/>
            <pc:sldMk cId="4063125336" sldId="261"/>
            <ac:picMk id="4" creationId="{6986CD93-E3D8-4C42-BF0A-E2B9B61F3253}"/>
          </ac:picMkLst>
        </pc:picChg>
        <pc:picChg chg="add del mod ord">
          <ac:chgData name="Asta Jankauskienė" userId="S::asta.jankauskiene@gedminai.eu::e2641654-a9f8-4e2b-9d66-751b056df9d9" providerId="AD" clId="Web-{A1F8C0D8-CBF2-4DE8-12AF-D4B4E120ADEF}" dt="2020-06-14T06:53:58.595" v="519"/>
          <ac:picMkLst>
            <pc:docMk/>
            <pc:sldMk cId="4063125336" sldId="261"/>
            <ac:picMk id="29" creationId="{924B0523-6D64-4AAE-9EB7-F9FB174A520B}"/>
          </ac:picMkLst>
        </pc:picChg>
        <pc:picChg chg="add mod ord">
          <ac:chgData name="Asta Jankauskienė" userId="S::asta.jankauskiene@gedminai.eu::e2641654-a9f8-4e2b-9d66-751b056df9d9" providerId="AD" clId="Web-{A1F8C0D8-CBF2-4DE8-12AF-D4B4E120ADEF}" dt="2020-06-14T06:55:17.955" v="527"/>
          <ac:picMkLst>
            <pc:docMk/>
            <pc:sldMk cId="4063125336" sldId="261"/>
            <ac:picMk id="30" creationId="{CF599EC9-D2AB-4C4D-9077-27CD34A2745C}"/>
          </ac:picMkLst>
        </pc:picChg>
        <pc:cxnChg chg="add">
          <ac:chgData name="Asta Jankauskienė" userId="S::asta.jankauskiene@gedminai.eu::e2641654-a9f8-4e2b-9d66-751b056df9d9" providerId="AD" clId="Web-{A1F8C0D8-CBF2-4DE8-12AF-D4B4E120ADEF}" dt="2020-06-14T06:55:17.955" v="527"/>
          <ac:cxnSpMkLst>
            <pc:docMk/>
            <pc:sldMk cId="4063125336" sldId="261"/>
            <ac:cxnSpMk id="58" creationId="{EA29FC7C-9308-4FDE-8DCA-405668055B0F}"/>
          </ac:cxnSpMkLst>
        </pc:cxn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5:46.799" v="535" actId="20577"/>
        <pc:sldMkLst>
          <pc:docMk/>
          <pc:sldMk cId="4284019153" sldId="262"/>
        </pc:sldMkLst>
        <pc:spChg chg="mod ord">
          <ac:chgData name="Asta Jankauskienė" userId="S::asta.jankauskiene@gedminai.eu::e2641654-a9f8-4e2b-9d66-751b056df9d9" providerId="AD" clId="Web-{A1F8C0D8-CBF2-4DE8-12AF-D4B4E120ADEF}" dt="2020-06-14T06:55:46.799" v="535" actId="20577"/>
          <ac:spMkLst>
            <pc:docMk/>
            <pc:sldMk cId="4284019153" sldId="262"/>
            <ac:spMk id="2" creationId="{9E0747D2-3FA9-4467-AE97-16E296700C37}"/>
          </ac:spMkLst>
        </pc:spChg>
        <pc:spChg chg="del">
          <ac:chgData name="Asta Jankauskienė" userId="S::asta.jankauskiene@gedminai.eu::e2641654-a9f8-4e2b-9d66-751b056df9d9" providerId="AD" clId="Web-{A1F8C0D8-CBF2-4DE8-12AF-D4B4E120ADEF}" dt="2020-06-14T06:29:53.843" v="129"/>
          <ac:spMkLst>
            <pc:docMk/>
            <pc:sldMk cId="4284019153" sldId="262"/>
            <ac:spMk id="3" creationId="{4395CE6D-00E1-44DC-AA1E-6291CF85CEC6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1:02.047" v="133"/>
          <ac:spMkLst>
            <pc:docMk/>
            <pc:sldMk cId="4284019153" sldId="262"/>
            <ac:spMk id="6" creationId="{52B7117A-6A3D-4C1E-8D25-852D81E78C5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1:02.047" v="133"/>
          <ac:spMkLst>
            <pc:docMk/>
            <pc:sldMk cId="4284019153" sldId="262"/>
            <ac:spMk id="7" creationId="{EE04B5EB-F158-4507-90DD-BD23620C7CC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0:45.672" v="131"/>
          <ac:spMkLst>
            <pc:docMk/>
            <pc:sldMk cId="4284019153" sldId="262"/>
            <ac:spMk id="8" creationId="{C8104059-2DE2-444D-AC18-EE38D16C29D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1:02.047" v="133"/>
          <ac:spMkLst>
            <pc:docMk/>
            <pc:sldMk cId="4284019153" sldId="262"/>
            <ac:spMk id="9" creationId="{BD396B13-A10E-4A7C-A096-8CAE0B98BDC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10" creationId="{E45B1D5C-0827-4AF0-8186-11FC5A8B8B92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0:45.672" v="131"/>
          <ac:spMkLst>
            <pc:docMk/>
            <pc:sldMk cId="4284019153" sldId="262"/>
            <ac:spMk id="11" creationId="{5AAE9118-0436-4488-AC4A-C14DF6A7B6B1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12" creationId="{99413ED5-9ED4-4772-BCE4-2BCAE6B12E3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30:45.672" v="131"/>
          <ac:spMkLst>
            <pc:docMk/>
            <pc:sldMk cId="4284019153" sldId="262"/>
            <ac:spMk id="13" creationId="{07A0C51E-5464-4470-855E-CA530A59BF98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14" creationId="{04357C93-F0CB-4A1C-8F77-4E9063789819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15" creationId="{90F533E9-6690-41A8-A372-4C6C622D028D}"/>
          </ac:spMkLst>
        </pc:spChg>
        <pc:spChg chg="add del mod">
          <ac:chgData name="Asta Jankauskienė" userId="S::asta.jankauskiene@gedminai.eu::e2641654-a9f8-4e2b-9d66-751b056df9d9" providerId="AD" clId="Web-{A1F8C0D8-CBF2-4DE8-12AF-D4B4E120ADEF}" dt="2020-06-14T06:31:06.360" v="136"/>
          <ac:spMkLst>
            <pc:docMk/>
            <pc:sldMk cId="4284019153" sldId="262"/>
            <ac:spMk id="16" creationId="{71AAC384-FD6A-4623-9518-228C5BB42122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22" creationId="{74426AB7-D619-4515-962A-BC83909EC01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44:25.916" v="358"/>
          <ac:spMkLst>
            <pc:docMk/>
            <pc:sldMk cId="4284019153" sldId="262"/>
            <ac:spMk id="24" creationId="{DE47DF98-723F-4AAC-ABCF-CACBC438F78F}"/>
          </ac:spMkLst>
        </pc:spChg>
        <pc:picChg chg="add del mod ord">
          <ac:chgData name="Asta Jankauskienė" userId="S::asta.jankauskiene@gedminai.eu::e2641654-a9f8-4e2b-9d66-751b056df9d9" providerId="AD" clId="Web-{A1F8C0D8-CBF2-4DE8-12AF-D4B4E120ADEF}" dt="2020-06-14T06:31:04.891" v="135"/>
          <ac:picMkLst>
            <pc:docMk/>
            <pc:sldMk cId="4284019153" sldId="262"/>
            <ac:picMk id="4" creationId="{3C1A4F18-FFAC-4403-8CEE-86693A62D921}"/>
          </ac:picMkLst>
        </pc:picChg>
        <pc:picChg chg="add mod ord">
          <ac:chgData name="Asta Jankauskienė" userId="S::asta.jankauskiene@gedminai.eu::e2641654-a9f8-4e2b-9d66-751b056df9d9" providerId="AD" clId="Web-{A1F8C0D8-CBF2-4DE8-12AF-D4B4E120ADEF}" dt="2020-06-14T06:44:25.916" v="358"/>
          <ac:picMkLst>
            <pc:docMk/>
            <pc:sldMk cId="4284019153" sldId="262"/>
            <ac:picMk id="17" creationId="{07DFA9E1-831B-4702-A4E2-F9F2B7AF5308}"/>
          </ac:picMkLst>
        </pc:picChg>
        <pc:cxnChg chg="add">
          <ac:chgData name="Asta Jankauskienė" userId="S::asta.jankauskiene@gedminai.eu::e2641654-a9f8-4e2b-9d66-751b056df9d9" providerId="AD" clId="Web-{A1F8C0D8-CBF2-4DE8-12AF-D4B4E120ADEF}" dt="2020-06-14T06:44:25.916" v="358"/>
          <ac:cxnSpMkLst>
            <pc:docMk/>
            <pc:sldMk cId="4284019153" sldId="262"/>
            <ac:cxnSpMk id="26" creationId="{EA29FC7C-9308-4FDE-8DCA-405668055B0F}"/>
          </ac:cxnSpMkLst>
        </pc:cxnChg>
      </pc:sldChg>
      <pc:sldChg chg="addSp delSp modSp new mod setBg">
        <pc:chgData name="Asta Jankauskienė" userId="S::asta.jankauskiene@gedminai.eu::e2641654-a9f8-4e2b-9d66-751b056df9d9" providerId="AD" clId="Web-{A1F8C0D8-CBF2-4DE8-12AF-D4B4E120ADEF}" dt="2020-06-14T06:56:07.331" v="541" actId="20577"/>
        <pc:sldMkLst>
          <pc:docMk/>
          <pc:sldMk cId="2653404303" sldId="263"/>
        </pc:sldMkLst>
        <pc:spChg chg="mod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2" creationId="{FDCB3BBE-468D-410C-BE66-F540D36AFB30}"/>
          </ac:spMkLst>
        </pc:spChg>
        <pc:spChg chg="mod">
          <ac:chgData name="Asta Jankauskienė" userId="S::asta.jankauskiene@gedminai.eu::e2641654-a9f8-4e2b-9d66-751b056df9d9" providerId="AD" clId="Web-{A1F8C0D8-CBF2-4DE8-12AF-D4B4E120ADEF}" dt="2020-06-14T06:56:07.331" v="541" actId="20577"/>
          <ac:spMkLst>
            <pc:docMk/>
            <pc:sldMk cId="2653404303" sldId="263"/>
            <ac:spMk id="3" creationId="{1223DDEB-E969-4688-8E92-4034E092A4ED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8" creationId="{B6CDA21F-E7AF-4C75-8395-33F58D5B0E45}"/>
          </ac:spMkLst>
        </pc:spChg>
        <pc:spChg chg="add del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15" creationId="{D5B0017B-2ECA-49AF-B397-DC140825DF8D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22" creationId="{1C799903-48D5-4A31-A1A2-541072D9771E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24" creationId="{8EFFF109-FC58-4FD3-BE05-9775A1310F5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26" creationId="{E1B96AD6-92A9-4273-A62B-96A1C3E0BA95}"/>
          </ac:spMkLst>
        </pc:spChg>
        <pc:spChg chg="add">
          <ac:chgData name="Asta Jankauskienė" userId="S::asta.jankauskiene@gedminai.eu::e2641654-a9f8-4e2b-9d66-751b056df9d9" providerId="AD" clId="Web-{A1F8C0D8-CBF2-4DE8-12AF-D4B4E120ADEF}" dt="2020-06-14T06:55:59.299" v="540"/>
          <ac:spMkLst>
            <pc:docMk/>
            <pc:sldMk cId="2653404303" sldId="263"/>
            <ac:spMk id="28" creationId="{463EEC44-1BA3-44ED-81FC-A644B04B2A44}"/>
          </ac:spMkLst>
        </pc:spChg>
        <pc:grpChg chg="add del">
          <ac:chgData name="Asta Jankauskienė" userId="S::asta.jankauskiene@gedminai.eu::e2641654-a9f8-4e2b-9d66-751b056df9d9" providerId="AD" clId="Web-{A1F8C0D8-CBF2-4DE8-12AF-D4B4E120ADEF}" dt="2020-06-14T06:55:59.299" v="540"/>
          <ac:grpSpMkLst>
            <pc:docMk/>
            <pc:sldMk cId="2653404303" sldId="263"/>
            <ac:grpSpMk id="10" creationId="{AE1C45F0-260A-458C-96ED-C1F6D2151219}"/>
          </ac:grpSpMkLst>
        </pc:grpChg>
        <pc:cxnChg chg="add del">
          <ac:chgData name="Asta Jankauskienė" userId="S::asta.jankauskiene@gedminai.eu::e2641654-a9f8-4e2b-9d66-751b056df9d9" providerId="AD" clId="Web-{A1F8C0D8-CBF2-4DE8-12AF-D4B4E120ADEF}" dt="2020-06-14T06:55:59.299" v="540"/>
          <ac:cxnSpMkLst>
            <pc:docMk/>
            <pc:sldMk cId="2653404303" sldId="263"/>
            <ac:cxnSpMk id="17" creationId="{6CF1BAF6-AD41-4082-B212-8A1F9A2E8779}"/>
          </ac:cxnSpMkLst>
        </pc:cxnChg>
      </pc:sldChg>
    </pc:docChg>
  </pc:docChgLst>
  <pc:docChgLst>
    <pc:chgData name="Asta Jankauskienė" userId="S::asta.jankauskiene@gedminai.eu::e2641654-a9f8-4e2b-9d66-751b056df9d9" providerId="AD" clId="Web-{133CD922-6302-EA97-8D89-099452A471E1}"/>
    <pc:docChg chg="addSld modSld">
      <pc:chgData name="Asta Jankauskienė" userId="S::asta.jankauskiene@gedminai.eu::e2641654-a9f8-4e2b-9d66-751b056df9d9" providerId="AD" clId="Web-{133CD922-6302-EA97-8D89-099452A471E1}" dt="2020-06-14T06:11:54.778" v="99" actId="20577"/>
      <pc:docMkLst>
        <pc:docMk/>
      </pc:docMkLst>
      <pc:sldChg chg="addSp delSp modSp mod setBg">
        <pc:chgData name="Asta Jankauskienė" userId="S::asta.jankauskiene@gedminai.eu::e2641654-a9f8-4e2b-9d66-751b056df9d9" providerId="AD" clId="Web-{133CD922-6302-EA97-8D89-099452A471E1}" dt="2020-06-14T06:09:02.134" v="48" actId="20577"/>
        <pc:sldMkLst>
          <pc:docMk/>
          <pc:sldMk cId="424736396" sldId="256"/>
        </pc:sldMkLst>
        <pc:spChg chg="mod">
          <ac:chgData name="Asta Jankauskienė" userId="S::asta.jankauskiene@gedminai.eu::e2641654-a9f8-4e2b-9d66-751b056df9d9" providerId="AD" clId="Web-{133CD922-6302-EA97-8D89-099452A471E1}" dt="2020-06-14T06:09:02.134" v="48" actId="20577"/>
          <ac:spMkLst>
            <pc:docMk/>
            <pc:sldMk cId="424736396" sldId="256"/>
            <ac:spMk id="2" creationId="{00000000-0000-0000-0000-000000000000}"/>
          </ac:spMkLst>
        </pc:spChg>
        <pc:spChg chg="mod">
          <ac:chgData name="Asta Jankauskienė" userId="S::asta.jankauskiene@gedminai.eu::e2641654-a9f8-4e2b-9d66-751b056df9d9" providerId="AD" clId="Web-{133CD922-6302-EA97-8D89-099452A471E1}" dt="2020-06-14T06:08:55.822" v="47" actId="1076"/>
          <ac:spMkLst>
            <pc:docMk/>
            <pc:sldMk cId="424736396" sldId="256"/>
            <ac:spMk id="3" creationId="{00000000-0000-0000-0000-000000000000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9" creationId="{20D5D19D-0789-4518-B5DC-D47ADF69D25A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16" creationId="{B81933D1-5615-42C7-9C0B-4EB7105CCE2D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18" creationId="{19C9EAEA-39D0-4B0E-A0EB-51E7B26740B1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23" creationId="{62542EEC-4F7C-4AE2-933E-EAC8EB3FA378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25" creationId="{B81933D1-5615-42C7-9C0B-4EB7105CCE2D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07:50.352" v="17"/>
          <ac:spMkLst>
            <pc:docMk/>
            <pc:sldMk cId="424736396" sldId="256"/>
            <ac:spMk id="27" creationId="{19C9EAEA-39D0-4B0E-A0EB-51E7B26740B1}"/>
          </ac:spMkLst>
        </pc:spChg>
        <pc:grpChg chg="add del">
          <ac:chgData name="Asta Jankauskienė" userId="S::asta.jankauskiene@gedminai.eu::e2641654-a9f8-4e2b-9d66-751b056df9d9" providerId="AD" clId="Web-{133CD922-6302-EA97-8D89-099452A471E1}" dt="2020-06-14T06:07:50.352" v="17"/>
          <ac:grpSpMkLst>
            <pc:docMk/>
            <pc:sldMk cId="424736396" sldId="256"/>
            <ac:grpSpMk id="11" creationId="{032D8612-31EB-44CF-A1D0-14FD4C705424}"/>
          </ac:grpSpMkLst>
        </pc:grpChg>
        <pc:grpChg chg="add">
          <ac:chgData name="Asta Jankauskienė" userId="S::asta.jankauskiene@gedminai.eu::e2641654-a9f8-4e2b-9d66-751b056df9d9" providerId="AD" clId="Web-{133CD922-6302-EA97-8D89-099452A471E1}" dt="2020-06-14T06:07:50.352" v="17"/>
          <ac:grpSpMkLst>
            <pc:docMk/>
            <pc:sldMk cId="424736396" sldId="256"/>
            <ac:grpSpMk id="29" creationId="{032D8612-31EB-44CF-A1D0-14FD4C705424}"/>
          </ac:grpSpMkLst>
        </pc:grpChg>
        <pc:picChg chg="add mod">
          <ac:chgData name="Asta Jankauskienė" userId="S::asta.jankauskiene@gedminai.eu::e2641654-a9f8-4e2b-9d66-751b056df9d9" providerId="AD" clId="Web-{133CD922-6302-EA97-8D89-099452A471E1}" dt="2020-06-14T06:07:50.352" v="17"/>
          <ac:picMkLst>
            <pc:docMk/>
            <pc:sldMk cId="424736396" sldId="256"/>
            <ac:picMk id="4" creationId="{34A7FEAB-65A4-44BB-AD04-9EAF7396C56F}"/>
          </ac:picMkLst>
        </pc:picChg>
      </pc:sldChg>
      <pc:sldChg chg="addSp delSp modSp new mod setBg">
        <pc:chgData name="Asta Jankauskienė" userId="S::asta.jankauskiene@gedminai.eu::e2641654-a9f8-4e2b-9d66-751b056df9d9" providerId="AD" clId="Web-{133CD922-6302-EA97-8D89-099452A471E1}" dt="2020-06-14T06:11:52.793" v="97" actId="20577"/>
        <pc:sldMkLst>
          <pc:docMk/>
          <pc:sldMk cId="342598495" sldId="257"/>
        </pc:sldMkLst>
        <pc:spChg chg="mod">
          <ac:chgData name="Asta Jankauskienė" userId="S::asta.jankauskiene@gedminai.eu::e2641654-a9f8-4e2b-9d66-751b056df9d9" providerId="AD" clId="Web-{133CD922-6302-EA97-8D89-099452A471E1}" dt="2020-06-14T06:11:52.793" v="97" actId="20577"/>
          <ac:spMkLst>
            <pc:docMk/>
            <pc:sldMk cId="342598495" sldId="257"/>
            <ac:spMk id="2" creationId="{601717F9-B16C-4B29-B634-A58051EF863A}"/>
          </ac:spMkLst>
        </pc:spChg>
        <pc:spChg chg="mod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3" creationId="{B4B4345F-792A-4C75-A662-8D6B7A3A48B9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8" creationId="{2B566528-1B12-4246-9431-5C2D7D081168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10" creationId="{2E80C965-DB6D-4F81-9E9E-B027384D0BD6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12" creationId="{A580F890-B085-4E95-96AA-55AEBEC5CE6E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14" creationId="{D3F51FEB-38FB-4F6C-9F7B-2F2AFAB65463}"/>
          </ac:spMkLst>
        </pc:spChg>
        <pc:spChg chg="add del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16" creationId="{1E547BA6-BAE0-43BB-A7CA-60F69CE252F0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21" creationId="{1C799903-48D5-4A31-A1A2-541072D9771E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23" creationId="{8EFFF109-FC58-4FD3-BE05-9775A1310F55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25" creationId="{E1B96AD6-92A9-4273-A62B-96A1C3E0BA95}"/>
          </ac:spMkLst>
        </pc:spChg>
        <pc:spChg chg="add">
          <ac:chgData name="Asta Jankauskienė" userId="S::asta.jankauskiene@gedminai.eu::e2641654-a9f8-4e2b-9d66-751b056df9d9" providerId="AD" clId="Web-{133CD922-6302-EA97-8D89-099452A471E1}" dt="2020-06-14T06:11:44.184" v="96"/>
          <ac:spMkLst>
            <pc:docMk/>
            <pc:sldMk cId="342598495" sldId="257"/>
            <ac:spMk id="27" creationId="{463EEC44-1BA3-44ED-81FC-A644B04B2A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8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0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7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0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3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9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0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6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9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E3E68-314E-4E62-AA8A-BE3F20F8152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4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aveikslėlis 4">
            <a:extLst>
              <a:ext uri="{FF2B5EF4-FFF2-40B4-BE49-F238E27FC236}">
                <a16:creationId xmlns:a16="http://schemas.microsoft.com/office/drawing/2014/main" id="{34A7FEAB-65A4-44BB-AD04-9EAF7396C5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886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700">
                <a:latin typeface="Times"/>
                <a:ea typeface="+mj-lt"/>
                <a:cs typeface="+mj-lt"/>
              </a:rPr>
              <a:t>2019 m. </a:t>
            </a:r>
            <a:br>
              <a:rPr lang="en-US" sz="3700">
                <a:latin typeface="Times"/>
                <a:ea typeface="+mj-lt"/>
                <a:cs typeface="+mj-lt"/>
              </a:rPr>
            </a:br>
            <a:r>
              <a:rPr lang="en-US" sz="3700">
                <a:latin typeface="Times"/>
                <a:ea typeface="+mj-lt"/>
                <a:cs typeface="+mj-lt"/>
              </a:rPr>
              <a:t>Klaipėdos Gedminų progimnazijos įsivertinimo ir pažangos ataskaita</a:t>
            </a:r>
            <a:endParaRPr lang="lt-LT" sz="3700">
              <a:latin typeface="Times"/>
              <a:cs typeface="Calibri Light" panose="020F0302020204030204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en-US" sz="2000">
              <a:cs typeface="Calibri"/>
            </a:endParaRPr>
          </a:p>
          <a:p>
            <a:pPr algn="l"/>
            <a:endParaRPr lang="en-US" sz="2000"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736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A52B99F1-B2DC-437E-A8A1-A57F2F29F8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684398"/>
            <a:ext cx="11167447" cy="5206040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601717F9-B16C-4B29-B634-A58051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9" y="1092857"/>
            <a:ext cx="3669704" cy="4389120"/>
          </a:xfrm>
        </p:spPr>
        <p:txBody>
          <a:bodyPr>
            <a:normAutofit/>
          </a:bodyPr>
          <a:lstStyle/>
          <a:p>
            <a:r>
              <a:rPr lang="lt-LT" sz="4000">
                <a:latin typeface="Times"/>
                <a:cs typeface="Calibri Light"/>
              </a:rPr>
              <a:t>2019 m. išskirtas stiprusis veiklos aspektas</a:t>
            </a:r>
            <a:endParaRPr lang="lt-LT" sz="4000">
              <a:latin typeface="Times"/>
              <a:cs typeface="Times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935374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4B4345F-792A-4C75-A662-8D6B7A3A4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849" y="747801"/>
            <a:ext cx="6647746" cy="5237383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lt-LT" sz="2000"/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Rodiklis Nr.</a:t>
            </a:r>
            <a:r>
              <a:rPr lang="lt-LT" b="1" dirty="0">
                <a:latin typeface="Times"/>
                <a:ea typeface="+mn-lt"/>
                <a:cs typeface="+mn-lt"/>
              </a:rPr>
              <a:t> 2.2.2.</a:t>
            </a:r>
            <a:r>
              <a:rPr lang="lt-LT" dirty="0">
                <a:latin typeface="Times"/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Rodiklio raktiniai žodžiai:</a:t>
            </a:r>
            <a:r>
              <a:rPr lang="lt-LT" b="1" dirty="0">
                <a:latin typeface="Times"/>
                <a:ea typeface="+mn-lt"/>
                <a:cs typeface="+mn-lt"/>
              </a:rPr>
              <a:t> Ugdymo(</a:t>
            </a:r>
            <a:r>
              <a:rPr lang="lt-LT" b="1" dirty="0" err="1">
                <a:latin typeface="Times"/>
                <a:ea typeface="+mn-lt"/>
                <a:cs typeface="+mn-lt"/>
              </a:rPr>
              <a:t>si</a:t>
            </a:r>
            <a:r>
              <a:rPr lang="lt-LT" b="1" dirty="0">
                <a:latin typeface="Times"/>
                <a:ea typeface="+mn-lt"/>
                <a:cs typeface="+mn-lt"/>
              </a:rPr>
              <a:t>) integralumas</a:t>
            </a:r>
            <a:r>
              <a:rPr lang="lt-LT" b="1" i="1" dirty="0">
                <a:latin typeface="Times"/>
                <a:ea typeface="+mn-lt"/>
                <a:cs typeface="+mn-lt"/>
              </a:rPr>
              <a:t>. </a:t>
            </a:r>
            <a:endParaRPr lang="lt-LT">
              <a:latin typeface="Times"/>
              <a:cs typeface="Calibri" panose="020F0502020204030204"/>
            </a:endParaRPr>
          </a:p>
          <a:p>
            <a:pPr marL="0" indent="0">
              <a:buNone/>
            </a:pPr>
            <a:r>
              <a:rPr lang="lt-LT" b="1" dirty="0">
                <a:latin typeface="Times"/>
                <a:ea typeface="+mn-lt"/>
                <a:cs typeface="+mn-lt"/>
              </a:rPr>
              <a:t>Kas rodo, kad tai yra stiprusis veiklos aspektas? </a:t>
            </a:r>
            <a:endParaRPr lang="lt-LT" b="1">
              <a:latin typeface="Times"/>
              <a:cs typeface="Times"/>
            </a:endParaRP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1-4 kl. dirbama pagal mokytojų rengtus integruotus ilgalaikius planus, įtraukiant IT metmenis, derinant su NVŠ, organizuojant </a:t>
            </a:r>
            <a:r>
              <a:rPr lang="lt-LT" dirty="0" err="1">
                <a:latin typeface="Times"/>
                <a:ea typeface="+mn-lt"/>
                <a:cs typeface="+mn-lt"/>
              </a:rPr>
              <a:t>patyriminį</a:t>
            </a:r>
            <a:r>
              <a:rPr lang="lt-LT" dirty="0">
                <a:latin typeface="Times"/>
                <a:ea typeface="+mn-lt"/>
                <a:cs typeface="+mn-lt"/>
              </a:rPr>
              <a:t> mokymąsi. </a:t>
            </a:r>
            <a:endParaRPr lang="lt-LT">
              <a:latin typeface="Times"/>
              <a:ea typeface="+mn-lt"/>
              <a:cs typeface="Times"/>
            </a:endParaRP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Antrus metus 5-8 kl. taikomas teminis mokymas (įvairių dalykų pamokose), </a:t>
            </a:r>
            <a:r>
              <a:rPr lang="lt-LT" dirty="0" err="1">
                <a:latin typeface="Times"/>
                <a:ea typeface="+mn-lt"/>
                <a:cs typeface="+mn-lt"/>
              </a:rPr>
              <a:t>patyriminis</a:t>
            </a:r>
            <a:r>
              <a:rPr lang="lt-LT" dirty="0">
                <a:latin typeface="Times"/>
                <a:ea typeface="+mn-lt"/>
                <a:cs typeface="+mn-lt"/>
              </a:rPr>
              <a:t> mokymas(</a:t>
            </a:r>
            <a:r>
              <a:rPr lang="lt-LT" dirty="0" err="1">
                <a:latin typeface="Times"/>
                <a:ea typeface="+mn-lt"/>
                <a:cs typeface="+mn-lt"/>
              </a:rPr>
              <a:t>is</a:t>
            </a:r>
            <a:r>
              <a:rPr lang="lt-LT" dirty="0">
                <a:latin typeface="Times"/>
                <a:ea typeface="+mn-lt"/>
                <a:cs typeface="+mn-lt"/>
              </a:rPr>
              <a:t>). </a:t>
            </a:r>
            <a:endParaRPr lang="lt-LT">
              <a:latin typeface="Times"/>
              <a:cs typeface="Times"/>
            </a:endParaRPr>
          </a:p>
          <a:p>
            <a:endParaRPr lang="lt-LT" dirty="0">
              <a:latin typeface="Time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59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Freeform: Shape 33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AC1C4E7-145C-436A-827C-D306080D9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lt-LT" sz="3100" b="1">
                <a:latin typeface="Times"/>
                <a:ea typeface="+mj-lt"/>
                <a:cs typeface="+mj-lt"/>
              </a:rPr>
              <a:t> </a:t>
            </a:r>
            <a:r>
              <a:rPr lang="lt-LT" sz="3100">
                <a:latin typeface="Times"/>
                <a:ea typeface="+mj-lt"/>
                <a:cs typeface="+mj-lt"/>
              </a:rPr>
              <a:t>2019 m. tobulinome rodiklio </a:t>
            </a:r>
            <a:br>
              <a:rPr lang="lt-LT" sz="3100">
                <a:latin typeface="Times"/>
                <a:ea typeface="+mj-lt"/>
                <a:cs typeface="+mj-lt"/>
              </a:rPr>
            </a:br>
            <a:r>
              <a:rPr lang="lt-LT" sz="3100" b="1">
                <a:latin typeface="Times"/>
                <a:ea typeface="+mj-lt"/>
                <a:cs typeface="+mj-lt"/>
              </a:rPr>
              <a:t>4.2.1. Bendradarbiavimo kultūra </a:t>
            </a:r>
            <a:r>
              <a:rPr lang="lt-LT" sz="3100">
                <a:latin typeface="Times"/>
                <a:ea typeface="+mj-lt"/>
                <a:cs typeface="+mj-lt"/>
              </a:rPr>
              <a:t>veiklą </a:t>
            </a:r>
            <a:endParaRPr lang="lt-LT" sz="3100">
              <a:latin typeface="Times"/>
              <a:cs typeface="Calibri Light" panose="020F0302020204030204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5D3DC40-192C-4244-ADC7-0650D7DB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848" y="932688"/>
            <a:ext cx="6736111" cy="5423944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"/>
                <a:ea typeface="+mn-lt"/>
                <a:cs typeface="+mn-lt"/>
              </a:rPr>
              <a:t>Kokį poveikį progimnazijos pažangai turėjo pasirinktos veiklos tobulinimas?</a:t>
            </a:r>
            <a:r>
              <a:rPr lang="lt-LT" dirty="0">
                <a:latin typeface="Times"/>
                <a:ea typeface="+mn-lt"/>
                <a:cs typeface="+mn-lt"/>
              </a:rPr>
              <a:t> </a:t>
            </a:r>
            <a:endParaRPr lang="lt-LT" dirty="0">
              <a:latin typeface="Times"/>
              <a:cs typeface="Calibri" panose="020F0502020204030204"/>
            </a:endParaRPr>
          </a:p>
          <a:p>
            <a:pPr marL="0" indent="0">
              <a:buNone/>
            </a:pPr>
            <a:endParaRPr lang="lt-LT" b="1" dirty="0">
              <a:latin typeface="Times"/>
              <a:ea typeface="+mn-lt"/>
              <a:cs typeface="+mn-lt"/>
            </a:endParaRP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Progimnazijoje buvo sukurti teminio mokymo, patyriminio </a:t>
            </a:r>
            <a:r>
              <a:rPr lang="lt-LT" dirty="0" smtClean="0">
                <a:latin typeface="Times"/>
                <a:ea typeface="+mn-lt"/>
                <a:cs typeface="+mn-lt"/>
              </a:rPr>
              <a:t>mokymo(si</a:t>
            </a:r>
            <a:r>
              <a:rPr lang="lt-LT" dirty="0">
                <a:latin typeface="Times"/>
                <a:ea typeface="+mn-lt"/>
                <a:cs typeface="+mn-lt"/>
              </a:rPr>
              <a:t>) modeliai. Šių modelių taikymas reikalauja kruopštaus planavimo, kolegialios pagalbos, geranoriškumo siekiant bendrų ugdymo tikslų, gilaus bendradarbiavimo.  </a:t>
            </a: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Kolegialiai bendradarbiaujant dėl IT integravimo į pradinį ugdymą sukurta progimnazijos IT strategija, užmegzti tarptautiniai ryšiai, augo profesinė mokytojų kompetencija.</a:t>
            </a:r>
            <a:endParaRPr lang="lt-LT" dirty="0">
              <a:latin typeface="Time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7560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B99F1-B2DC-437E-A8A1-A57F2F29F8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684398"/>
            <a:ext cx="11167447" cy="5206040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B0A67C7D-4F17-478D-BF78-2238848B7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9" y="1092857"/>
            <a:ext cx="3669704" cy="4389120"/>
          </a:xfrm>
        </p:spPr>
        <p:txBody>
          <a:bodyPr>
            <a:normAutofit/>
          </a:bodyPr>
          <a:lstStyle/>
          <a:p>
            <a:r>
              <a:rPr lang="lt-LT" sz="3700" dirty="0">
                <a:latin typeface="Times"/>
                <a:ea typeface="+mj-lt"/>
                <a:cs typeface="+mj-lt"/>
              </a:rPr>
              <a:t>Kokį poveikį</a:t>
            </a:r>
            <a:r>
              <a:rPr lang="lt-LT" sz="3700" b="1" dirty="0">
                <a:latin typeface="Times"/>
                <a:ea typeface="+mj-lt"/>
                <a:cs typeface="+mj-lt"/>
              </a:rPr>
              <a:t> mokinio brandai, pasiekimams ir pažangai </a:t>
            </a:r>
            <a:r>
              <a:rPr lang="lt-LT" sz="3700" dirty="0">
                <a:latin typeface="Times"/>
                <a:ea typeface="+mj-lt"/>
                <a:cs typeface="+mj-lt"/>
              </a:rPr>
              <a:t>turėjo pasirinktos veiklos tobulinimas? </a:t>
            </a:r>
            <a:endParaRPr lang="lt-LT" sz="3700" dirty="0">
              <a:latin typeface="Times"/>
              <a:cs typeface="Time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935374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2ECE8A-6059-4BDE-9728-52DA313B7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679" y="1092857"/>
            <a:ext cx="5670087" cy="43891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Teminio mokymo ir </a:t>
            </a:r>
            <a:r>
              <a:rPr lang="lt-LT" dirty="0" err="1">
                <a:latin typeface="Times"/>
                <a:ea typeface="+mn-lt"/>
                <a:cs typeface="+mn-lt"/>
              </a:rPr>
              <a:t>patyriminio</a:t>
            </a:r>
            <a:r>
              <a:rPr lang="lt-LT" dirty="0">
                <a:latin typeface="Times"/>
                <a:ea typeface="+mn-lt"/>
                <a:cs typeface="+mn-lt"/>
              </a:rPr>
              <a:t> mokymo(</a:t>
            </a:r>
            <a:r>
              <a:rPr lang="lt-LT" dirty="0" err="1">
                <a:latin typeface="Times"/>
                <a:ea typeface="+mn-lt"/>
                <a:cs typeface="+mn-lt"/>
              </a:rPr>
              <a:t>si</a:t>
            </a:r>
            <a:r>
              <a:rPr lang="lt-LT" dirty="0">
                <a:latin typeface="Times"/>
                <a:ea typeface="+mn-lt"/>
                <a:cs typeface="+mn-lt"/>
              </a:rPr>
              <a:t>) modelių taikymas padėjo mokiniams mokytis giliau, susiejant teoriją su praktika, išbandant įvairius mokymosi būdus, įvairiose aplinkose. </a:t>
            </a: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Mokiniai patyrė mokymosi sėkmę. </a:t>
            </a:r>
          </a:p>
          <a:p>
            <a:pPr marL="0" indent="0">
              <a:buNone/>
            </a:pPr>
            <a:r>
              <a:rPr lang="lt-LT" dirty="0">
                <a:latin typeface="Times"/>
                <a:ea typeface="+mn-lt"/>
                <a:cs typeface="+mn-lt"/>
              </a:rPr>
              <a:t>TIMSS, NMPP rezultatai rodo išaugusius matematinius, skaitymo gebėjimus.</a:t>
            </a:r>
            <a:endParaRPr lang="lt-LT" dirty="0">
              <a:latin typeface="Times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86088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04E6B90-DC7F-4D75-9CA2-9A2BDBE54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lt-LT" sz="4000" dirty="0">
                <a:latin typeface="Times"/>
                <a:cs typeface="Calibri Light"/>
              </a:rPr>
              <a:t>2019 m. gruodžio mėn. atlikta mokinių bei </a:t>
            </a:r>
            <a:r>
              <a:rPr lang="lt-LT" sz="4000" dirty="0" smtClean="0">
                <a:latin typeface="Times"/>
                <a:cs typeface="Calibri Light"/>
              </a:rPr>
              <a:t>tėvų (globėjų) apklausa</a:t>
            </a:r>
            <a:r>
              <a:rPr lang="lt-LT" sz="4000" dirty="0">
                <a:latin typeface="Times"/>
                <a:cs typeface="Calibri Light"/>
              </a:rPr>
              <a:t> (naudojama www.iqesonline.lt sistema) </a:t>
            </a:r>
            <a:endParaRPr lang="lt-LT" sz="4000" dirty="0">
              <a:latin typeface="Times"/>
              <a:cs typeface="Calibri" panose="020F0502020204030204"/>
            </a:endParaRPr>
          </a:p>
          <a:p>
            <a:pPr marL="0" indent="0">
              <a:buNone/>
            </a:pPr>
            <a:r>
              <a:rPr lang="lt-LT" sz="4000" dirty="0">
                <a:latin typeface="Times"/>
                <a:cs typeface="Calibri Light"/>
              </a:rPr>
              <a:t>Pateikiami šios apklausos apibendrinti rezultatai.</a:t>
            </a:r>
            <a:endParaRPr lang="lt-LT" sz="4000" dirty="0">
              <a:latin typeface="Times"/>
              <a:ea typeface="+mn-lt"/>
              <a:cs typeface="+mn-lt"/>
            </a:endParaRPr>
          </a:p>
          <a:p>
            <a:endParaRPr lang="lt-LT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3857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3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5935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vadinimas 1">
            <a:extLst>
              <a:ext uri="{FF2B5EF4-FFF2-40B4-BE49-F238E27FC236}">
                <a16:creationId xmlns:a16="http://schemas.microsoft.com/office/drawing/2014/main" id="{85F61031-2FA1-4200-9B3E-043C3DBF2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77356"/>
            <a:ext cx="9966960" cy="156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Tėvų</a:t>
            </a:r>
            <a:r>
              <a:rPr lang="lt-LT" sz="4000" dirty="0" smtClean="0">
                <a:latin typeface="Times"/>
                <a:cs typeface="Times"/>
              </a:rPr>
              <a:t> (</a:t>
            </a:r>
            <a:r>
              <a:rPr lang="en-US" sz="4000" dirty="0" err="1" smtClean="0">
                <a:latin typeface="Times"/>
                <a:cs typeface="Times"/>
              </a:rPr>
              <a:t>globėjų</a:t>
            </a:r>
            <a:r>
              <a:rPr lang="lt-LT" sz="4000" dirty="0" smtClean="0">
                <a:latin typeface="Times"/>
                <a:cs typeface="Times"/>
              </a:rPr>
              <a:t>)</a:t>
            </a:r>
            <a:r>
              <a:rPr lang="en-US" sz="4000" dirty="0" smtClean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apklausa</a:t>
            </a:r>
            <a:r>
              <a:rPr lang="en-US" sz="4000" dirty="0">
                <a:latin typeface="Times"/>
              </a:rPr>
              <a:t/>
            </a:r>
            <a:br>
              <a:rPr lang="en-US" sz="4000" dirty="0">
                <a:latin typeface="Times"/>
              </a:rPr>
            </a:br>
            <a:r>
              <a:rPr lang="en-US" sz="4000" dirty="0">
                <a:latin typeface="Times"/>
                <a:cs typeface="Times"/>
              </a:rPr>
              <a:t> NŠA 2019 m.</a:t>
            </a:r>
          </a:p>
        </p:txBody>
      </p:sp>
      <p:pic>
        <p:nvPicPr>
          <p:cNvPr id="30" name="Paveikslėlis 33" descr="Paveikslėlis, kuriame yra ekrano nuotrauka&#10;&#10;Sugeneruoto aprašo patikimumas labai didelis">
            <a:extLst>
              <a:ext uri="{FF2B5EF4-FFF2-40B4-BE49-F238E27FC236}">
                <a16:creationId xmlns:a16="http://schemas.microsoft.com/office/drawing/2014/main" id="{CF599EC9-D2AB-4C4D-9077-27CD34A274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08" r="1" b="1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125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63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5636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vadinimas 1">
            <a:extLst>
              <a:ext uri="{FF2B5EF4-FFF2-40B4-BE49-F238E27FC236}">
                <a16:creationId xmlns:a16="http://schemas.microsoft.com/office/drawing/2014/main" id="{9E0747D2-3FA9-4467-AE97-16E296700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77356"/>
            <a:ext cx="9966960" cy="156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Mokinių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apklausa</a:t>
            </a:r>
            <a:r>
              <a:rPr lang="en-US" sz="4000" dirty="0">
                <a:latin typeface="Times"/>
                <a:cs typeface="Times"/>
              </a:rPr>
              <a:t> NŠA 2019 m.</a:t>
            </a:r>
          </a:p>
        </p:txBody>
      </p:sp>
      <p:pic>
        <p:nvPicPr>
          <p:cNvPr id="17" name="Paveikslėlis 17" descr="Paveikslėlis, kuriame yra ekrano nuotrauka&#10;&#10;Sugeneruoto aprašo patikimumas labai didelis">
            <a:extLst>
              <a:ext uri="{FF2B5EF4-FFF2-40B4-BE49-F238E27FC236}">
                <a16:creationId xmlns:a16="http://schemas.microsoft.com/office/drawing/2014/main" id="{07DFA9E1-831B-4702-A4E2-F9F2B7AF53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501" b="-1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019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DCB3BBE-468D-410C-BE66-F540D36A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lt-LT" sz="4000">
                <a:latin typeface="Times"/>
                <a:ea typeface="+mj-lt"/>
                <a:cs typeface="+mj-lt"/>
              </a:rPr>
              <a:t>Veiklos </a:t>
            </a:r>
            <a:r>
              <a:rPr lang="lt-LT" sz="4000" b="1">
                <a:latin typeface="Times"/>
                <a:ea typeface="+mj-lt"/>
                <a:cs typeface="+mj-lt"/>
              </a:rPr>
              <a:t>tobulinimas</a:t>
            </a:r>
            <a:r>
              <a:rPr lang="lt-LT" sz="4000">
                <a:latin typeface="Times"/>
                <a:ea typeface="+mj-lt"/>
                <a:cs typeface="+mj-lt"/>
              </a:rPr>
              <a:t> 2020 metais </a:t>
            </a:r>
            <a:endParaRPr lang="lt-LT" sz="4000">
              <a:latin typeface="Times"/>
              <a:cs typeface="Time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223DDEB-E969-4688-8E92-4034E092A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lt-LT" sz="3600" dirty="0">
                <a:latin typeface="Times"/>
                <a:ea typeface="+mn-lt"/>
                <a:cs typeface="+mn-lt"/>
              </a:rPr>
              <a:t>2020 m. tobulinsime rodiklio</a:t>
            </a:r>
            <a:endParaRPr lang="lt-LT" sz="3600" dirty="0">
              <a:latin typeface="Calibri" panose="020F0502020204030204"/>
              <a:ea typeface="+mn-lt"/>
              <a:cs typeface="+mn-lt"/>
            </a:endParaRPr>
          </a:p>
          <a:p>
            <a:pPr marL="0" indent="0">
              <a:buNone/>
            </a:pPr>
            <a:r>
              <a:rPr lang="lt-LT" sz="3600" b="1" dirty="0">
                <a:latin typeface="Times"/>
                <a:ea typeface="+mn-lt"/>
                <a:cs typeface="+mn-lt"/>
              </a:rPr>
              <a:t>2.2.2. Diferencijavimas, individualizavimas, suasmeninimas </a:t>
            </a:r>
            <a:r>
              <a:rPr lang="lt-LT" sz="3600" dirty="0">
                <a:latin typeface="Times"/>
                <a:ea typeface="+mn-lt"/>
                <a:cs typeface="+mn-lt"/>
              </a:rPr>
              <a:t>veiklą</a:t>
            </a:r>
            <a:endParaRPr lang="lt-LT" sz="3600" dirty="0">
              <a:latin typeface="Time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3404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286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</vt:lpstr>
      <vt:lpstr>Office tema</vt:lpstr>
      <vt:lpstr>2019 m.  Klaipėdos Gedminų progimnazijos įsivertinimo ir pažangos ataskaita</vt:lpstr>
      <vt:lpstr>2019 m. išskirtas stiprusis veiklos aspektas</vt:lpstr>
      <vt:lpstr> 2019 m. tobulinome rodiklio  4.2.1. Bendradarbiavimo kultūra veiklą </vt:lpstr>
      <vt:lpstr>Kokį poveikį mokinio brandai, pasiekimams ir pažangai turėjo pasirinktos veiklos tobulinimas? </vt:lpstr>
      <vt:lpstr>PowerPoint Presentation</vt:lpstr>
      <vt:lpstr>Tėvų (globėjų) apklausa  NŠA 2019 m.</vt:lpstr>
      <vt:lpstr>Mokinių apklausa NŠA 2019 m.</vt:lpstr>
      <vt:lpstr>Veiklos tobulinimas 2020 metais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Asta</dc:creator>
  <cp:lastModifiedBy>Asta Jankauskienė</cp:lastModifiedBy>
  <cp:revision>294</cp:revision>
  <dcterms:created xsi:type="dcterms:W3CDTF">2020-06-14T06:06:36Z</dcterms:created>
  <dcterms:modified xsi:type="dcterms:W3CDTF">2020-06-23T05:57:37Z</dcterms:modified>
</cp:coreProperties>
</file>