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1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Matematika</c:v>
                </c:pt>
              </c:strCache>
            </c:strRef>
          </c:tx>
          <c:spPr>
            <a:solidFill>
              <a:srgbClr val="741624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1B2433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2023</c:v>
                  </c:pt>
                  <c:pt idx="1">
                    <c:v>2024</c:v>
                  </c:pt>
                  <c:pt idx="2">
                    <c:v>2025</c:v>
                  </c:pt>
                  <c:pt idx="3">
                    <c:v>2026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62</c:v>
                </c:pt>
                <c:pt idx="1">
                  <c:v>65</c:v>
                </c:pt>
                <c:pt idx="2">
                  <c:v>68</c:v>
                </c:pt>
                <c:pt idx="3">
                  <c:v>71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Lietuvių kalba</c:v>
                </c:pt>
              </c:strCache>
            </c:strRef>
          </c:tx>
          <c:spPr>
            <a:solidFill>
              <a:srgbClr val="2C5A9E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1B2433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2023</c:v>
                  </c:pt>
                  <c:pt idx="1">
                    <c:v>2024</c:v>
                  </c:pt>
                  <c:pt idx="2">
                    <c:v>2025</c:v>
                  </c:pt>
                  <c:pt idx="3">
                    <c:v>2026</c:v>
                  </c:pt>
                </c:lvl>
              </c:multiLvlStrCache>
            </c:multiLvl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70</c:v>
                </c:pt>
                <c:pt idx="1">
                  <c:v>72</c:v>
                </c:pt>
                <c:pt idx="2">
                  <c:v>71</c:v>
                </c:pt>
                <c:pt idx="3">
                  <c:v>75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100" u="none">
                  <a:solidFill>
                    <a:srgbClr val="1B2433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A6475"/>
                </a:solidFill>
                <a:latin typeface="+mn-lt"/>
              </a:defRPr>
            </a:pPr>
            <a:endParaRPr lang="lt-LT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1"/>
        <c:axPos val="l"/>
        <c:majorGridlines>
          <c:spPr>
            <a:ln w="9525" cap="flat">
              <a:solidFill>
                <a:srgbClr val="E6DED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A6475"/>
                </a:solidFill>
                <a:latin typeface="+mn-lt"/>
              </a:defRPr>
            </a:pPr>
            <a:endParaRPr lang="lt-LT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1200">
              <a:solidFill>
                <a:srgbClr val="1B2433"/>
              </a:solidFill>
              <a:latin typeface="+mn-lt"/>
              <a:cs typeface="+mn-lt"/>
            </a:defRPr>
          </a:pPr>
          <a:endParaRPr lang="lt-LT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/>
              <a:t/>
            </a:r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lt-LT"/>
              <a:t>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/>
              <a:t/>
            </a:r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lt-LT"/>
              <a:t>2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/>
              <a:t/>
            </a:r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lt-LT"/>
              <a:t>3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/>
              <a:t/>
            </a:r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lt-LT"/>
              <a:t>4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/>
              <a:t/>
            </a:r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lt-LT"/>
              <a:t>5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/>
              <a:t/>
            </a:r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lt-LT"/>
              <a:t>6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/>
              <a:t/>
            </a:r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lt-LT"/>
              <a:t>7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/>
              <a:t/>
            </a:r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lt-LT"/>
              <a:t>8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/>
              <a:t/>
            </a:r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lt-LT"/>
              <a:t>9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/>
              <a:t/>
            </a:r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lt-LT"/>
              <a:t>10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/>
              <a:t/>
            </a:r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lt-LT"/>
              <a:t>11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image" Target="../media/image-1002-2.png"/><Relationship Id="rId3" Type="http://schemas.openxmlformats.org/officeDocument/2006/relationships/image" Target="../media/image-1002-3.png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image" Target="../media/image-1003-2.png"/><Relationship Id="rId3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image" Target="../media/image-1004-2.png"/><Relationship Id="rId3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image" Target="../media/image-1005-2.png"/><Relationship Id="rId3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6-1.png"/><Relationship Id="rId2" Type="http://schemas.openxmlformats.org/officeDocument/2006/relationships/image" Target="../media/image-1006-2.png"/><Relationship Id="rId3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7-1.png"/><Relationship Id="rId2" Type="http://schemas.openxmlformats.org/officeDocument/2006/relationships/image" Target="../media/image-1007-2.png"/><Relationship Id="rId3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image" Target="../media/image-1008-2.png"/><Relationship Id="rId3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9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ulinis">
    <p:bg>
      <p:bgPr>
        <a:solidFill>
          <a:srgbClr val="F8F4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colo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502920"/>
            <a:ext cx="749808" cy="74980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581912" y="54864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lt-LT" sz="1100" b="1" spc="200" kern="0" dirty="0">
                <a:solidFill>
                  <a:srgbClr val="5A6475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KLAIPĖDOS</a:t>
            </a:r>
            <a:endParaRPr lang="lt-LT" sz="1100" dirty="0"/>
          </a:p>
        </p:txBody>
      </p:sp>
      <p:sp>
        <p:nvSpPr>
          <p:cNvPr id="4" name="Text 1"/>
          <p:cNvSpPr/>
          <p:nvPr/>
        </p:nvSpPr>
        <p:spPr>
          <a:xfrm>
            <a:off x="1581912" y="804672"/>
            <a:ext cx="4114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lt-LT" sz="2000" b="1" dirty="0">
                <a:solidFill>
                  <a:srgbClr val="741624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Gedminų progimnazija</a:t>
            </a:r>
            <a:endParaRPr lang="lt-LT" sz="2000" dirty="0"/>
          </a:p>
        </p:txBody>
      </p:sp>
      <p:sp>
        <p:nvSpPr>
          <p:cNvPr id="5" name="Shape 2"/>
          <p:cNvSpPr/>
          <p:nvPr/>
        </p:nvSpPr>
        <p:spPr>
          <a:xfrm>
            <a:off x="6629400" y="685800"/>
            <a:ext cx="4873752" cy="5166360"/>
          </a:xfrm>
          <a:prstGeom prst="roundRect">
            <a:avLst>
              <a:gd name="adj" fmla="val 3200"/>
            </a:avLst>
          </a:prstGeom>
          <a:solidFill>
            <a:srgbClr val="E8EFF8"/>
          </a:solidFill>
          <a:ln/>
        </p:spPr>
      </p:sp>
      <p:pic>
        <p:nvPicPr>
          <p:cNvPr id="6" name="Image 1" descr="symbol_color.png">    </p:cNvPr>
          <p:cNvPicPr>
            <a:picLocks noChangeAspect="1"/>
          </p:cNvPicPr>
          <p:nvPr/>
        </p:nvPicPr>
        <p:blipFill>
          <a:blip r:embed="rId2">
            <a:alphaModFix amt="18000"/>
          </a:blip>
          <a:stretch>
            <a:fillRect/>
          </a:stretch>
        </p:blipFill>
        <p:spPr>
          <a:xfrm>
            <a:off x="7877556" y="2016252"/>
            <a:ext cx="2377440" cy="2499970"/>
          </a:xfrm>
          <a:prstGeom prst="rect">
            <a:avLst/>
          </a:prstGeom>
        </p:spPr>
      </p:pic>
      <p:sp>
        <p:nvSpPr>
          <p:cNvPr id="7" name="Text 3"/>
          <p:cNvSpPr/>
          <p:nvPr>
            <p:ph idx="105" hasCustomPrompt="1"/>
          </p:nvPr>
        </p:nvSpPr>
        <p:spPr>
          <a:xfrm>
            <a:off x="6629400" y="685800"/>
            <a:ext cx="4873752" cy="5166360"/>
          </a:xfrm>
          <a:prstGeom prst="rect">
            <a:avLst/>
          </a:prstGeom>
          <a:noFill/>
          <a:ln/>
        </p:spPr>
        <p:txBody>
          <a:bodyPr wrap="square" rtlCol="0" lIns="0" tIns="0" rIns="0" bIns="0" anchor="t"/>
          <a:lstStyle>
            <a:lvl1pPr indent="0" marL="0">
              <a:buNone/>
              <a:defRPr lang="lt-LT" sz="1400" dirty="0">
                <a:solidFill>
                  <a:srgbClr val="5A6475"/>
                </a:solidFill>
                <a:latin typeface="+mn-lt" pitchFamily="34" charset="0"/>
                <a:ea typeface="+mn-lt" pitchFamily="34" charset="-122"/>
                <a:cs typeface="+mn-lt" pitchFamily="34" charset="-120"/>
              </a:defRPr>
            </a:lvl1pPr>
          </a:lstStyle>
          <a:p>
            <a:pPr indent="0" marL="0">
              <a:buNone/>
            </a:pPr>
            <a:r>
              <a:rPr lang="lt-LT" sz="1400" dirty="0">
                <a:solidFill>
                  <a:srgbClr val="5A6475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Spustelėkite piktogramą ir įkelkite nuotrauką</a:t>
            </a:r>
            <a:endParaRPr lang="lt-LT" sz="1400" dirty="0"/>
          </a:p>
        </p:txBody>
      </p:sp>
      <p:pic>
        <p:nvPicPr>
          <p:cNvPr id="8" name="Image 2" descr="birds_color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9160" y="960120"/>
            <a:ext cx="1463040" cy="772668"/>
          </a:xfrm>
          <a:prstGeom prst="rect">
            <a:avLst/>
          </a:prstGeom>
        </p:spPr>
      </p:pic>
      <p:sp>
        <p:nvSpPr>
          <p:cNvPr id="9" name="Text 3"/>
          <p:cNvSpPr/>
          <p:nvPr>
            <p:ph idx="107" type="body" hasCustomPrompt="1"/>
          </p:nvPr>
        </p:nvSpPr>
        <p:spPr>
          <a:xfrm>
            <a:off x="685800" y="2011680"/>
            <a:ext cx="5577840" cy="329184"/>
          </a:xfrm>
          <a:prstGeom prst="rect">
            <a:avLst/>
          </a:prstGeom>
          <a:noFill/>
          <a:ln/>
        </p:spPr>
        <p:txBody>
          <a:bodyPr wrap="square" rtlCol="0" lIns="0" tIns="0" rIns="0" bIns="0" anchor="b"/>
          <a:lstStyle>
            <a:lvl1pPr algn="l" indent="0" marL="0">
              <a:buNone/>
              <a:defRPr lang="lt-LT" sz="1300" b="1" cap="all" spc="160" dirty="0">
                <a:solidFill>
                  <a:srgbClr val="2C5A9E"/>
                </a:solidFill>
                <a:latin typeface="+mn-lt" pitchFamily="34" charset="0"/>
                <a:ea typeface="+mn-lt" pitchFamily="34" charset="-122"/>
                <a:cs typeface="+mn-lt" pitchFamily="34" charset="-120"/>
              </a:defRPr>
            </a:lvl1pPr>
          </a:lstStyle>
          <a:p>
            <a:pPr algn="l" indent="0" marL="0">
              <a:buNone/>
            </a:pPr>
            <a:r>
              <a:rPr lang="lt-LT" sz="1300" cap="all" spc="160" b="1" dirty="0">
                <a:solidFill>
                  <a:srgbClr val="2C5A9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Antraštė virš pavadinimo</a:t>
            </a:r>
            <a:endParaRPr lang="lt-LT" sz="1300" dirty="0"/>
          </a:p>
        </p:txBody>
      </p:sp>
      <p:sp>
        <p:nvSpPr>
          <p:cNvPr id="10" name="Text 3"/>
          <p:cNvSpPr/>
          <p:nvPr>
            <p:ph idx="108" type="title" hasCustomPrompt="1"/>
          </p:nvPr>
        </p:nvSpPr>
        <p:spPr>
          <a:xfrm>
            <a:off x="685800" y="2450592"/>
            <a:ext cx="5577840" cy="1600200"/>
          </a:xfrm>
          <a:prstGeom prst="rect">
            <a:avLst/>
          </a:prstGeom>
          <a:noFill/>
          <a:ln/>
        </p:spPr>
        <p:txBody>
          <a:bodyPr wrap="square" rtlCol="0" lIns="0" tIns="0" rIns="0" bIns="0" anchor="t"/>
          <a:lstStyle>
            <a:lvl1pPr algn="l" indent="0" marL="0">
              <a:lnSpc>
                <a:spcPct val="95000"/>
              </a:lnSpc>
              <a:buNone/>
              <a:defRPr lang="lt-LT" sz="4600" b="1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defRPr>
            </a:lvl1pPr>
          </a:lstStyle>
          <a:p>
            <a:pPr algn="l" indent="0" marL="0">
              <a:lnSpc>
                <a:spcPct val="95000"/>
              </a:lnSpc>
              <a:buNone/>
            </a:pPr>
            <a:r>
              <a:rPr lang="lt-LT" sz="4600" b="1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Skaidrės pavadinimas</a:t>
            </a:r>
            <a:endParaRPr lang="lt-LT" sz="4600" dirty="0"/>
          </a:p>
        </p:txBody>
      </p:sp>
      <p:sp>
        <p:nvSpPr>
          <p:cNvPr id="11" name="Text 3"/>
          <p:cNvSpPr/>
          <p:nvPr>
            <p:ph idx="109" type="body" hasCustomPrompt="1"/>
          </p:nvPr>
        </p:nvSpPr>
        <p:spPr>
          <a:xfrm>
            <a:off x="685800" y="4160520"/>
            <a:ext cx="5394960" cy="868680"/>
          </a:xfrm>
          <a:prstGeom prst="rect">
            <a:avLst/>
          </a:prstGeom>
          <a:noFill/>
          <a:ln/>
        </p:spPr>
        <p:txBody>
          <a:bodyPr wrap="square" rtlCol="0" lIns="0" tIns="0" rIns="0" bIns="0" anchor="t"/>
          <a:lstStyle>
            <a:lvl1pPr algn="l" indent="0" marL="0">
              <a:buNone/>
              <a:defRPr lang="lt-LT" sz="1900" dirty="0">
                <a:solidFill>
                  <a:srgbClr val="3D4757"/>
                </a:solidFill>
                <a:latin typeface="+mn-lt" pitchFamily="34" charset="0"/>
                <a:ea typeface="+mn-lt" pitchFamily="34" charset="-122"/>
                <a:cs typeface="+mn-lt" pitchFamily="34" charset="-120"/>
              </a:defRPr>
            </a:lvl1pPr>
          </a:lstStyle>
          <a:p>
            <a:pPr algn="l" indent="0" marL="0">
              <a:buNone/>
            </a:pPr>
            <a:r>
              <a:rPr lang="lt-LT" sz="1900" dirty="0">
                <a:solidFill>
                  <a:srgbClr val="3D4757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Trumpas aprašymas</a:t>
            </a:r>
            <a:endParaRPr lang="lt-LT" sz="19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kyriaus skirtukas">
    <p:bg>
      <p:bgPr>
        <a:solidFill>
          <a:srgbClr val="7416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ymbol_white.png">    </p:cNvPr>
          <p:cNvPicPr>
            <a:picLocks noChangeAspect="1"/>
          </p:cNvPicPr>
          <p:nvPr/>
        </p:nvPicPr>
        <p:blipFill>
          <a:blip r:embed="rId1">
            <a:alphaModFix amt="12000"/>
          </a:blip>
          <a:stretch>
            <a:fillRect/>
          </a:stretch>
        </p:blipFill>
        <p:spPr>
          <a:xfrm>
            <a:off x="7223760" y="868680"/>
            <a:ext cx="5120640" cy="5385816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body" hasCustomPrompt="1"/>
          </p:nvPr>
        </p:nvSpPr>
        <p:spPr>
          <a:xfrm>
            <a:off x="822960" y="2240280"/>
            <a:ext cx="5943600" cy="329184"/>
          </a:xfrm>
          <a:prstGeom prst="rect">
            <a:avLst/>
          </a:prstGeom>
          <a:noFill/>
          <a:ln/>
        </p:spPr>
        <p:txBody>
          <a:bodyPr wrap="square" rtlCol="0" lIns="0" tIns="0" rIns="0" bIns="0" anchor="b"/>
          <a:lstStyle>
            <a:lvl1pPr algn="l" indent="0" marL="0">
              <a:buNone/>
              <a:defRPr lang="lt-LT" sz="1300" b="1" cap="all" spc="160" dirty="0">
                <a:solidFill>
                  <a:srgbClr val="EBD2D6"/>
                </a:solidFill>
                <a:latin typeface="+mn-lt" pitchFamily="34" charset="0"/>
                <a:ea typeface="+mn-lt" pitchFamily="34" charset="-122"/>
                <a:cs typeface="+mn-lt" pitchFamily="34" charset="-120"/>
              </a:defRPr>
            </a:lvl1pPr>
          </a:lstStyle>
          <a:p>
            <a:pPr algn="l" indent="0" marL="0">
              <a:buNone/>
            </a:pPr>
            <a:r>
              <a:rPr lang="lt-LT" sz="1300" cap="all" spc="160" b="1" dirty="0">
                <a:solidFill>
                  <a:srgbClr val="EBD2D6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Antraštė virš pavadinimo</a:t>
            </a:r>
            <a:endParaRPr lang="lt-LT" sz="1300" dirty="0"/>
          </a:p>
        </p:txBody>
      </p:sp>
      <p:sp>
        <p:nvSpPr>
          <p:cNvPr id="4" name="Text 0"/>
          <p:cNvSpPr/>
          <p:nvPr>
            <p:ph idx="102" type="title" hasCustomPrompt="1"/>
          </p:nvPr>
        </p:nvSpPr>
        <p:spPr>
          <a:xfrm>
            <a:off x="822960" y="2670048"/>
            <a:ext cx="6949440" cy="2011680"/>
          </a:xfrm>
          <a:prstGeom prst="rect">
            <a:avLst/>
          </a:prstGeom>
          <a:noFill/>
          <a:ln/>
        </p:spPr>
        <p:txBody>
          <a:bodyPr wrap="square" rtlCol="0" lIns="0" tIns="0" rIns="0" bIns="0" anchor="t"/>
          <a:lstStyle>
            <a:lvl1pPr algn="l" indent="0" marL="0">
              <a:buNone/>
              <a:defRPr lang="lt-LT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defRPr>
            </a:lvl1pPr>
          </a:lstStyle>
          <a:p>
            <a:pPr algn="l" indent="0" marL="0">
              <a:buNone/>
            </a:pPr>
            <a:r>
              <a:rPr lang="lt-LT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Skaidrės pavadinimas</a:t>
            </a:r>
            <a:endParaRPr lang="lt-LT" sz="5000" dirty="0"/>
          </a:p>
        </p:txBody>
      </p:sp>
      <p:pic>
        <p:nvPicPr>
          <p:cNvPr id="5" name="Image 1" descr="logo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5806440"/>
            <a:ext cx="566928" cy="5669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turinys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737360"/>
          </a:xfrm>
          <a:prstGeom prst="rect">
            <a:avLst/>
          </a:prstGeom>
          <a:solidFill>
            <a:srgbClr val="F8F4F2"/>
          </a:solidFill>
          <a:ln/>
        </p:spPr>
      </p:sp>
      <p:pic>
        <p:nvPicPr>
          <p:cNvPr id="3" name="Image 0" descr="birds_color.png">    </p:cNvPr>
          <p:cNvPicPr>
            <a:picLocks noChangeAspect="1"/>
          </p:cNvPicPr>
          <p:nvPr/>
        </p:nvPicPr>
        <p:blipFill>
          <a:blip r:embed="rId1">
            <a:alphaModFix amt="85000"/>
          </a:blip>
          <a:stretch>
            <a:fillRect/>
          </a:stretch>
        </p:blipFill>
        <p:spPr>
          <a:xfrm>
            <a:off x="10271455" y="384048"/>
            <a:ext cx="1234440" cy="651967"/>
          </a:xfrm>
          <a:prstGeom prst="rect">
            <a:avLst/>
          </a:prstGeom>
        </p:spPr>
      </p:pic>
      <p:sp>
        <p:nvSpPr>
          <p:cNvPr id="4" name="Text 1"/>
          <p:cNvSpPr/>
          <p:nvPr>
            <p:ph idx="102" type="body" hasCustomPrompt="1"/>
          </p:nvPr>
        </p:nvSpPr>
        <p:spPr>
          <a:xfrm>
            <a:off x="685800" y="384048"/>
            <a:ext cx="9144000" cy="329184"/>
          </a:xfrm>
          <a:prstGeom prst="rect">
            <a:avLst/>
          </a:prstGeom>
          <a:noFill/>
          <a:ln/>
        </p:spPr>
        <p:txBody>
          <a:bodyPr wrap="square" rtlCol="0" lIns="0" tIns="0" rIns="0" bIns="0" anchor="b"/>
          <a:lstStyle>
            <a:lvl1pPr algn="l" indent="0" marL="0">
              <a:buNone/>
              <a:defRPr lang="lt-LT" sz="1300" b="1" cap="all" spc="160" dirty="0">
                <a:solidFill>
                  <a:srgbClr val="2C5A9E"/>
                </a:solidFill>
                <a:latin typeface="+mn-lt" pitchFamily="34" charset="0"/>
                <a:ea typeface="+mn-lt" pitchFamily="34" charset="-122"/>
                <a:cs typeface="+mn-lt" pitchFamily="34" charset="-120"/>
              </a:defRPr>
            </a:lvl1pPr>
          </a:lstStyle>
          <a:p>
            <a:pPr algn="l" indent="0" marL="0">
              <a:buNone/>
            </a:pPr>
            <a:r>
              <a:rPr lang="lt-LT" sz="1300" cap="all" spc="160" b="1" dirty="0">
                <a:solidFill>
                  <a:srgbClr val="2C5A9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Antraštė virš pavadinimo</a:t>
            </a:r>
            <a:endParaRPr lang="lt-LT" sz="1300" dirty="0"/>
          </a:p>
        </p:txBody>
      </p:sp>
      <p:sp>
        <p:nvSpPr>
          <p:cNvPr id="5" name="Text 1"/>
          <p:cNvSpPr/>
          <p:nvPr>
            <p:ph idx="103" type="title" hasCustomPrompt="1"/>
          </p:nvPr>
        </p:nvSpPr>
        <p:spPr>
          <a:xfrm>
            <a:off x="685800" y="768096"/>
            <a:ext cx="9418320" cy="713232"/>
          </a:xfrm>
          <a:prstGeom prst="rect">
            <a:avLst/>
          </a:prstGeom>
          <a:noFill/>
          <a:ln/>
        </p:spPr>
        <p:txBody>
          <a:bodyPr wrap="square" rtlCol="0" lIns="0" tIns="0" rIns="0" bIns="0" anchor="t"/>
          <a:lstStyle>
            <a:lvl1pPr algn="l" indent="0" marL="0">
              <a:buNone/>
              <a:defRPr lang="lt-LT" sz="3200" b="1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defRPr>
            </a:lvl1pPr>
          </a:lstStyle>
          <a:p>
            <a:pPr algn="l" indent="0" marL="0">
              <a:buNone/>
            </a:pPr>
            <a:r>
              <a:rPr lang="lt-LT" sz="3200" b="1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Skaidrės pavadinimas</a:t>
            </a:r>
            <a:endParaRPr lang="lt-LT" sz="3200" dirty="0"/>
          </a:p>
        </p:txBody>
      </p:sp>
      <p:pic>
        <p:nvPicPr>
          <p:cNvPr id="6" name="Image 1" descr="logo_colo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6217920"/>
            <a:ext cx="402336" cy="402336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1197864" y="6254496"/>
            <a:ext cx="4572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lt-LT" sz="1100" dirty="0">
                <a:solidFill>
                  <a:srgbClr val="5A6475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Klaipėdos Gedminų progimnazija</a:t>
            </a:r>
            <a:endParaRPr lang="lt-LT" sz="1100" dirty="0"/>
          </a:p>
        </p:txBody>
      </p:sp>
      <p:sp>
        <p:nvSpPr>
          <p:cNvPr id="8" name="Text 2"/>
          <p:cNvSpPr/>
          <p:nvPr>
            <p:ph idx="106" type="body" hasCustomPrompt="1"/>
          </p:nvPr>
        </p:nvSpPr>
        <p:spPr>
          <a:xfrm>
            <a:off x="685800" y="2103120"/>
            <a:ext cx="10820095" cy="3840480"/>
          </a:xfrm>
          <a:prstGeom prst="rect">
            <a:avLst/>
          </a:prstGeom>
          <a:noFill/>
          <a:ln/>
        </p:spPr>
        <p:txBody>
          <a:bodyPr wrap="square" rtlCol="0" lIns="0" tIns="0" rIns="0" bIns="0" anchor="t"/>
          <a:lstStyle>
            <a:lvl1pPr algn="l" marL="320040" indent="-320040">
              <a:spcAft>
                <a:spcPts val="1000"/>
              </a:spcAft>
              <a:buClr>
                <a:srgbClr val="741624"/>
              </a:buClr>
              <a:buFont typeface="Arial"/>
              <a:buChar char="•"/>
              <a:defRPr lang="lt-LT" sz="20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defRPr>
            </a:lvl1pPr>
          </a:lstStyle>
          <a:p>
            <a:pPr algn="l">
              <a:spcAft>
                <a:spcPts val="1000"/>
              </a:spcAft>
            </a:pPr>
            <a:r>
              <a:rPr lang="lt-LT" sz="20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Tekstas</a:t>
            </a:r>
            <a:endParaRPr lang="lt-LT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74375" y="6254496"/>
            <a:ext cx="73152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t"/>
          <a:lstStyle>
            <a:lvl1pPr>
              <a:defRPr sz="1100">
                <a:solidFill>
                  <a:srgbClr val="5A6475"/>
                </a:solidFill>
                <a:latin typeface="+mn-lt"/>
                <a:ea typeface="+mn-lt"/>
                <a:cs typeface="+mn-lt"/>
              </a:defRPr>
            </a:lvl1pPr>
          </a:lstStyle>
          <a:p>
            <a:pPr algn="r"/>
            <a:fld id="{F7021451-1387-4CA6-816F-3879F97B5CBC}" type="slidenum">
              <a:rPr b="0" lang="lt-LT"/>
              <a:t>1004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vi kolonos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737360"/>
          </a:xfrm>
          <a:prstGeom prst="rect">
            <a:avLst/>
          </a:prstGeom>
          <a:solidFill>
            <a:srgbClr val="F8F4F2"/>
          </a:solidFill>
          <a:ln/>
        </p:spPr>
      </p:sp>
      <p:pic>
        <p:nvPicPr>
          <p:cNvPr id="3" name="Image 0" descr="birds_color.png">    </p:cNvPr>
          <p:cNvPicPr>
            <a:picLocks noChangeAspect="1"/>
          </p:cNvPicPr>
          <p:nvPr/>
        </p:nvPicPr>
        <p:blipFill>
          <a:blip r:embed="rId1">
            <a:alphaModFix amt="85000"/>
          </a:blip>
          <a:stretch>
            <a:fillRect/>
          </a:stretch>
        </p:blipFill>
        <p:spPr>
          <a:xfrm>
            <a:off x="10271455" y="384048"/>
            <a:ext cx="1234440" cy="651967"/>
          </a:xfrm>
          <a:prstGeom prst="rect">
            <a:avLst/>
          </a:prstGeom>
        </p:spPr>
      </p:pic>
      <p:sp>
        <p:nvSpPr>
          <p:cNvPr id="4" name="Text 1"/>
          <p:cNvSpPr/>
          <p:nvPr>
            <p:ph idx="102" type="body" hasCustomPrompt="1"/>
          </p:nvPr>
        </p:nvSpPr>
        <p:spPr>
          <a:xfrm>
            <a:off x="685800" y="384048"/>
            <a:ext cx="9144000" cy="329184"/>
          </a:xfrm>
          <a:prstGeom prst="rect">
            <a:avLst/>
          </a:prstGeom>
          <a:noFill/>
          <a:ln/>
        </p:spPr>
        <p:txBody>
          <a:bodyPr wrap="square" rtlCol="0" lIns="0" tIns="0" rIns="0" bIns="0" anchor="b"/>
          <a:lstStyle>
            <a:lvl1pPr algn="l" indent="0" marL="0">
              <a:buNone/>
              <a:defRPr lang="lt-LT" sz="1300" b="1" cap="all" spc="160" dirty="0">
                <a:solidFill>
                  <a:srgbClr val="2C5A9E"/>
                </a:solidFill>
                <a:latin typeface="+mn-lt" pitchFamily="34" charset="0"/>
                <a:ea typeface="+mn-lt" pitchFamily="34" charset="-122"/>
                <a:cs typeface="+mn-lt" pitchFamily="34" charset="-120"/>
              </a:defRPr>
            </a:lvl1pPr>
          </a:lstStyle>
          <a:p>
            <a:pPr algn="l" indent="0" marL="0">
              <a:buNone/>
            </a:pPr>
            <a:r>
              <a:rPr lang="lt-LT" sz="1300" cap="all" spc="160" b="1" dirty="0">
                <a:solidFill>
                  <a:srgbClr val="2C5A9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Antraštė virš pavadinimo</a:t>
            </a:r>
            <a:endParaRPr lang="lt-LT" sz="1300" dirty="0"/>
          </a:p>
        </p:txBody>
      </p:sp>
      <p:sp>
        <p:nvSpPr>
          <p:cNvPr id="5" name="Text 1"/>
          <p:cNvSpPr/>
          <p:nvPr>
            <p:ph idx="103" type="title" hasCustomPrompt="1"/>
          </p:nvPr>
        </p:nvSpPr>
        <p:spPr>
          <a:xfrm>
            <a:off x="685800" y="768096"/>
            <a:ext cx="9418320" cy="713232"/>
          </a:xfrm>
          <a:prstGeom prst="rect">
            <a:avLst/>
          </a:prstGeom>
          <a:noFill/>
          <a:ln/>
        </p:spPr>
        <p:txBody>
          <a:bodyPr wrap="square" rtlCol="0" lIns="0" tIns="0" rIns="0" bIns="0" anchor="t"/>
          <a:lstStyle>
            <a:lvl1pPr algn="l" indent="0" marL="0">
              <a:buNone/>
              <a:defRPr lang="lt-LT" sz="3200" b="1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defRPr>
            </a:lvl1pPr>
          </a:lstStyle>
          <a:p>
            <a:pPr algn="l" indent="0" marL="0">
              <a:buNone/>
            </a:pPr>
            <a:r>
              <a:rPr lang="lt-LT" sz="3200" b="1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Skaidrės pavadinimas</a:t>
            </a:r>
            <a:endParaRPr lang="lt-LT" sz="3200" dirty="0"/>
          </a:p>
        </p:txBody>
      </p:sp>
      <p:pic>
        <p:nvPicPr>
          <p:cNvPr id="6" name="Image 1" descr="logo_colo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6217920"/>
            <a:ext cx="402336" cy="402336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1197864" y="6254496"/>
            <a:ext cx="4572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lt-LT" sz="1100" dirty="0">
                <a:solidFill>
                  <a:srgbClr val="5A6475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Klaipėdos Gedminų progimnazija</a:t>
            </a:r>
            <a:endParaRPr lang="lt-LT" sz="1100" dirty="0"/>
          </a:p>
        </p:txBody>
      </p:sp>
      <p:sp>
        <p:nvSpPr>
          <p:cNvPr id="8" name="Text 2"/>
          <p:cNvSpPr/>
          <p:nvPr>
            <p:ph idx="106" type="body" hasCustomPrompt="1"/>
          </p:nvPr>
        </p:nvSpPr>
        <p:spPr>
          <a:xfrm>
            <a:off x="685800" y="2103120"/>
            <a:ext cx="5138928" cy="3840480"/>
          </a:xfrm>
          <a:prstGeom prst="rect">
            <a:avLst/>
          </a:prstGeom>
          <a:noFill/>
          <a:ln/>
        </p:spPr>
        <p:txBody>
          <a:bodyPr wrap="square" rtlCol="0" lIns="0" tIns="0" rIns="0" bIns="0" anchor="t"/>
          <a:lstStyle>
            <a:lvl1pPr algn="l" marL="320040" indent="-320040">
              <a:spcAft>
                <a:spcPts val="800"/>
              </a:spcAft>
              <a:buClr>
                <a:srgbClr val="741624"/>
              </a:buClr>
              <a:buFont typeface="Arial"/>
              <a:buChar char="•"/>
              <a:defRPr lang="lt-LT" sz="18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defRPr>
            </a:lvl1pPr>
          </a:lstStyle>
          <a:p>
            <a:pPr algn="l">
              <a:spcAft>
                <a:spcPts val="800"/>
              </a:spcAft>
            </a:pPr>
            <a:r>
              <a:rPr lang="lt-LT" sz="18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Kairės kolonos tekstas</a:t>
            </a:r>
            <a:endParaRPr lang="lt-LT" sz="1800" dirty="0"/>
          </a:p>
        </p:txBody>
      </p:sp>
      <p:sp>
        <p:nvSpPr>
          <p:cNvPr id="9" name="Text 2"/>
          <p:cNvSpPr/>
          <p:nvPr>
            <p:ph idx="107" type="body" hasCustomPrompt="1"/>
          </p:nvPr>
        </p:nvSpPr>
        <p:spPr>
          <a:xfrm>
            <a:off x="6327648" y="2103120"/>
            <a:ext cx="5138928" cy="3840480"/>
          </a:xfrm>
          <a:prstGeom prst="rect">
            <a:avLst/>
          </a:prstGeom>
          <a:noFill/>
          <a:ln/>
        </p:spPr>
        <p:txBody>
          <a:bodyPr wrap="square" rtlCol="0" lIns="0" tIns="0" rIns="0" bIns="0" anchor="t"/>
          <a:lstStyle>
            <a:lvl1pPr algn="l" marL="320040" indent="-320040">
              <a:spcAft>
                <a:spcPts val="800"/>
              </a:spcAft>
              <a:buClr>
                <a:srgbClr val="741624"/>
              </a:buClr>
              <a:buFont typeface="Arial"/>
              <a:buChar char="•"/>
              <a:defRPr lang="lt-LT" sz="18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defRPr>
            </a:lvl1pPr>
          </a:lstStyle>
          <a:p>
            <a:pPr algn="l">
              <a:spcAft>
                <a:spcPts val="800"/>
              </a:spcAft>
            </a:pPr>
            <a:r>
              <a:rPr lang="lt-LT" sz="18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Dešinės kolonos tekstas</a:t>
            </a:r>
            <a:endParaRPr lang="lt-LT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74375" y="6254496"/>
            <a:ext cx="73152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t"/>
          <a:lstStyle>
            <a:lvl1pPr>
              <a:defRPr sz="1100">
                <a:solidFill>
                  <a:srgbClr val="5A6475"/>
                </a:solidFill>
                <a:latin typeface="+mn-lt"/>
                <a:ea typeface="+mn-lt"/>
                <a:cs typeface="+mn-lt"/>
              </a:defRPr>
            </a:lvl1pPr>
          </a:lstStyle>
          <a:p>
            <a:pPr algn="r"/>
            <a:fld id="{F7021451-1387-4CA6-816F-3879F97B5CBC}" type="slidenum">
              <a:rPr b="0" lang="lt-LT"/>
              <a:t>1005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otrauka ir tekstas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355080" y="685800"/>
            <a:ext cx="5148072" cy="5257800"/>
          </a:xfrm>
          <a:prstGeom prst="roundRect">
            <a:avLst>
              <a:gd name="adj" fmla="val 3200"/>
            </a:avLst>
          </a:prstGeom>
          <a:solidFill>
            <a:srgbClr val="E8EFF8"/>
          </a:solidFill>
          <a:ln/>
        </p:spPr>
      </p:sp>
      <p:pic>
        <p:nvPicPr>
          <p:cNvPr id="3" name="Image 0" descr="symbol_color.png">    </p:cNvPr>
          <p:cNvPicPr>
            <a:picLocks noChangeAspect="1"/>
          </p:cNvPicPr>
          <p:nvPr/>
        </p:nvPicPr>
        <p:blipFill>
          <a:blip r:embed="rId1">
            <a:alphaModFix amt="18000"/>
          </a:blip>
          <a:stretch>
            <a:fillRect/>
          </a:stretch>
        </p:blipFill>
        <p:spPr>
          <a:xfrm>
            <a:off x="7740396" y="2061972"/>
            <a:ext cx="2377440" cy="2499970"/>
          </a:xfrm>
          <a:prstGeom prst="rect">
            <a:avLst/>
          </a:prstGeom>
        </p:spPr>
      </p:pic>
      <p:sp>
        <p:nvSpPr>
          <p:cNvPr id="4" name="Text 1"/>
          <p:cNvSpPr/>
          <p:nvPr>
            <p:ph idx="102" hasCustomPrompt="1"/>
          </p:nvPr>
        </p:nvSpPr>
        <p:spPr>
          <a:xfrm>
            <a:off x="6355080" y="685800"/>
            <a:ext cx="5148072" cy="5257800"/>
          </a:xfrm>
          <a:prstGeom prst="rect">
            <a:avLst/>
          </a:prstGeom>
          <a:noFill/>
          <a:ln/>
        </p:spPr>
        <p:txBody>
          <a:bodyPr wrap="square" rtlCol="0" lIns="0" tIns="0" rIns="0" bIns="0" anchor="t"/>
          <a:lstStyle>
            <a:lvl1pPr indent="0" marL="0">
              <a:buNone/>
              <a:defRPr lang="lt-LT" sz="1400" dirty="0">
                <a:solidFill>
                  <a:srgbClr val="5A6475"/>
                </a:solidFill>
                <a:latin typeface="+mn-lt" pitchFamily="34" charset="0"/>
                <a:ea typeface="+mn-lt" pitchFamily="34" charset="-122"/>
                <a:cs typeface="+mn-lt" pitchFamily="34" charset="-120"/>
              </a:defRPr>
            </a:lvl1pPr>
          </a:lstStyle>
          <a:p>
            <a:pPr indent="0" marL="0">
              <a:buNone/>
            </a:pPr>
            <a:r>
              <a:rPr lang="lt-LT" sz="1400" dirty="0">
                <a:solidFill>
                  <a:srgbClr val="5A6475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Spustelėkite piktogramą ir įkelkite nuotrauką</a:t>
            </a:r>
            <a:endParaRPr lang="lt-LT" sz="14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685800" y="914400"/>
            <a:ext cx="5120640" cy="329184"/>
          </a:xfrm>
          <a:prstGeom prst="rect">
            <a:avLst/>
          </a:prstGeom>
          <a:noFill/>
          <a:ln/>
        </p:spPr>
        <p:txBody>
          <a:bodyPr wrap="square" rtlCol="0" lIns="0" tIns="0" rIns="0" bIns="0" anchor="b"/>
          <a:lstStyle>
            <a:lvl1pPr algn="l" indent="0" marL="0">
              <a:buNone/>
              <a:defRPr lang="lt-LT" sz="1300" b="1" cap="all" spc="160" dirty="0">
                <a:solidFill>
                  <a:srgbClr val="2C5A9E"/>
                </a:solidFill>
                <a:latin typeface="+mn-lt" pitchFamily="34" charset="0"/>
                <a:ea typeface="+mn-lt" pitchFamily="34" charset="-122"/>
                <a:cs typeface="+mn-lt" pitchFamily="34" charset="-120"/>
              </a:defRPr>
            </a:lvl1pPr>
          </a:lstStyle>
          <a:p>
            <a:pPr algn="l" indent="0" marL="0">
              <a:buNone/>
            </a:pPr>
            <a:r>
              <a:rPr lang="lt-LT" sz="1300" cap="all" spc="160" b="1" dirty="0">
                <a:solidFill>
                  <a:srgbClr val="2C5A9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Antraštė virš pavadinimo</a:t>
            </a:r>
            <a:endParaRPr lang="lt-LT" sz="1300" dirty="0"/>
          </a:p>
        </p:txBody>
      </p:sp>
      <p:sp>
        <p:nvSpPr>
          <p:cNvPr id="6" name="Text 1"/>
          <p:cNvSpPr/>
          <p:nvPr>
            <p:ph idx="104" type="title" hasCustomPrompt="1"/>
          </p:nvPr>
        </p:nvSpPr>
        <p:spPr>
          <a:xfrm>
            <a:off x="685800" y="1325880"/>
            <a:ext cx="5212080" cy="1417320"/>
          </a:xfrm>
          <a:prstGeom prst="rect">
            <a:avLst/>
          </a:prstGeom>
          <a:noFill/>
          <a:ln/>
        </p:spPr>
        <p:txBody>
          <a:bodyPr wrap="square" rtlCol="0" lIns="0" tIns="0" rIns="0" bIns="0" anchor="t"/>
          <a:lstStyle>
            <a:lvl1pPr algn="l" indent="0" marL="0">
              <a:buNone/>
              <a:defRPr lang="lt-LT" sz="3400" b="1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defRPr>
            </a:lvl1pPr>
          </a:lstStyle>
          <a:p>
            <a:pPr algn="l" indent="0" marL="0">
              <a:buNone/>
            </a:pPr>
            <a:r>
              <a:rPr lang="lt-LT" sz="3400" b="1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Skaidrės pavadinimas</a:t>
            </a:r>
            <a:endParaRPr lang="lt-LT" sz="3400" dirty="0"/>
          </a:p>
        </p:txBody>
      </p:sp>
      <p:sp>
        <p:nvSpPr>
          <p:cNvPr id="7" name="Text 1"/>
          <p:cNvSpPr/>
          <p:nvPr>
            <p:ph idx="105" type="body" hasCustomPrompt="1"/>
          </p:nvPr>
        </p:nvSpPr>
        <p:spPr>
          <a:xfrm>
            <a:off x="685800" y="2880360"/>
            <a:ext cx="5120640" cy="2240280"/>
          </a:xfrm>
          <a:prstGeom prst="rect">
            <a:avLst/>
          </a:prstGeom>
          <a:noFill/>
          <a:ln/>
        </p:spPr>
        <p:txBody>
          <a:bodyPr wrap="square" rtlCol="0" lIns="0" tIns="0" rIns="0" bIns="0" anchor="t"/>
          <a:lstStyle>
            <a:lvl1pPr algn="l" indent="0" marL="0">
              <a:spcAft>
                <a:spcPts val="800"/>
              </a:spcAft>
              <a:buNone/>
              <a:defRPr lang="lt-LT" sz="18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defRPr>
            </a:lvl1pPr>
          </a:lstStyle>
          <a:p>
            <a:pPr algn="l" indent="0" marL="0">
              <a:spcAft>
                <a:spcPts val="800"/>
              </a:spcAft>
              <a:buNone/>
            </a:pPr>
            <a:r>
              <a:rPr lang="lt-LT" sz="18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Tekstas</a:t>
            </a:r>
            <a:endParaRPr lang="lt-LT" sz="1800" dirty="0"/>
          </a:p>
        </p:txBody>
      </p:sp>
      <p:pic>
        <p:nvPicPr>
          <p:cNvPr id="8" name="Image 1" descr="logo_colo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6217920"/>
            <a:ext cx="402336" cy="402336"/>
          </a:xfrm>
          <a:prstGeom prst="rect">
            <a:avLst/>
          </a:prstGeom>
        </p:spPr>
      </p:pic>
      <p:sp>
        <p:nvSpPr>
          <p:cNvPr id="9" name="Text 1"/>
          <p:cNvSpPr/>
          <p:nvPr/>
        </p:nvSpPr>
        <p:spPr>
          <a:xfrm>
            <a:off x="1197864" y="6254496"/>
            <a:ext cx="4572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lt-LT" sz="1100" dirty="0">
                <a:solidFill>
                  <a:srgbClr val="5A6475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Klaipėdos Gedminų progimnazija</a:t>
            </a:r>
            <a:endParaRPr lang="lt-LT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74375" y="6254496"/>
            <a:ext cx="73152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t"/>
          <a:lstStyle>
            <a:lvl1pPr>
              <a:defRPr sz="1100">
                <a:solidFill>
                  <a:srgbClr val="5A6475"/>
                </a:solidFill>
                <a:latin typeface="+mn-lt"/>
                <a:ea typeface="+mn-lt"/>
                <a:cs typeface="+mn-lt"/>
              </a:defRPr>
            </a:lvl1pPr>
          </a:lstStyle>
          <a:p>
            <a:pPr algn="r"/>
            <a:fld id="{F7021451-1387-4CA6-816F-3879F97B5CBC}" type="slidenum">
              <a:rPr b="0" lang="lt-LT"/>
              <a:t>1006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k pavadinimas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737360"/>
          </a:xfrm>
          <a:prstGeom prst="rect">
            <a:avLst/>
          </a:prstGeom>
          <a:solidFill>
            <a:srgbClr val="F8F4F2"/>
          </a:solidFill>
          <a:ln/>
        </p:spPr>
      </p:sp>
      <p:pic>
        <p:nvPicPr>
          <p:cNvPr id="3" name="Image 0" descr="birds_color.png">    </p:cNvPr>
          <p:cNvPicPr>
            <a:picLocks noChangeAspect="1"/>
          </p:cNvPicPr>
          <p:nvPr/>
        </p:nvPicPr>
        <p:blipFill>
          <a:blip r:embed="rId1">
            <a:alphaModFix amt="85000"/>
          </a:blip>
          <a:stretch>
            <a:fillRect/>
          </a:stretch>
        </p:blipFill>
        <p:spPr>
          <a:xfrm>
            <a:off x="10271455" y="384048"/>
            <a:ext cx="1234440" cy="651967"/>
          </a:xfrm>
          <a:prstGeom prst="rect">
            <a:avLst/>
          </a:prstGeom>
        </p:spPr>
      </p:pic>
      <p:sp>
        <p:nvSpPr>
          <p:cNvPr id="4" name="Text 1"/>
          <p:cNvSpPr/>
          <p:nvPr>
            <p:ph idx="102" type="body" hasCustomPrompt="1"/>
          </p:nvPr>
        </p:nvSpPr>
        <p:spPr>
          <a:xfrm>
            <a:off x="685800" y="384048"/>
            <a:ext cx="9144000" cy="329184"/>
          </a:xfrm>
          <a:prstGeom prst="rect">
            <a:avLst/>
          </a:prstGeom>
          <a:noFill/>
          <a:ln/>
        </p:spPr>
        <p:txBody>
          <a:bodyPr wrap="square" rtlCol="0" lIns="0" tIns="0" rIns="0" bIns="0" anchor="b"/>
          <a:lstStyle>
            <a:lvl1pPr algn="l" indent="0" marL="0">
              <a:buNone/>
              <a:defRPr lang="lt-LT" sz="1300" b="1" cap="all" spc="160" dirty="0">
                <a:solidFill>
                  <a:srgbClr val="2C5A9E"/>
                </a:solidFill>
                <a:latin typeface="+mn-lt" pitchFamily="34" charset="0"/>
                <a:ea typeface="+mn-lt" pitchFamily="34" charset="-122"/>
                <a:cs typeface="+mn-lt" pitchFamily="34" charset="-120"/>
              </a:defRPr>
            </a:lvl1pPr>
          </a:lstStyle>
          <a:p>
            <a:pPr algn="l" indent="0" marL="0">
              <a:buNone/>
            </a:pPr>
            <a:r>
              <a:rPr lang="lt-LT" sz="1300" cap="all" spc="160" b="1" dirty="0">
                <a:solidFill>
                  <a:srgbClr val="2C5A9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Antraštė virš pavadinimo</a:t>
            </a:r>
            <a:endParaRPr lang="lt-LT" sz="1300" dirty="0"/>
          </a:p>
        </p:txBody>
      </p:sp>
      <p:sp>
        <p:nvSpPr>
          <p:cNvPr id="5" name="Text 1"/>
          <p:cNvSpPr/>
          <p:nvPr>
            <p:ph idx="103" type="title" hasCustomPrompt="1"/>
          </p:nvPr>
        </p:nvSpPr>
        <p:spPr>
          <a:xfrm>
            <a:off x="685800" y="768096"/>
            <a:ext cx="9418320" cy="713232"/>
          </a:xfrm>
          <a:prstGeom prst="rect">
            <a:avLst/>
          </a:prstGeom>
          <a:noFill/>
          <a:ln/>
        </p:spPr>
        <p:txBody>
          <a:bodyPr wrap="square" rtlCol="0" lIns="0" tIns="0" rIns="0" bIns="0" anchor="t"/>
          <a:lstStyle>
            <a:lvl1pPr algn="l" indent="0" marL="0">
              <a:buNone/>
              <a:defRPr lang="lt-LT" sz="3200" b="1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defRPr>
            </a:lvl1pPr>
          </a:lstStyle>
          <a:p>
            <a:pPr algn="l" indent="0" marL="0">
              <a:buNone/>
            </a:pPr>
            <a:r>
              <a:rPr lang="lt-LT" sz="3200" b="1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Skaidrės pavadinimas</a:t>
            </a:r>
            <a:endParaRPr lang="lt-LT" sz="3200" dirty="0"/>
          </a:p>
        </p:txBody>
      </p:sp>
      <p:pic>
        <p:nvPicPr>
          <p:cNvPr id="6" name="Image 1" descr="logo_colo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6217920"/>
            <a:ext cx="402336" cy="402336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1197864" y="6254496"/>
            <a:ext cx="4572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lt-LT" sz="1100" dirty="0">
                <a:solidFill>
                  <a:srgbClr val="5A6475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Klaipėdos Gedminų progimnazija</a:t>
            </a:r>
            <a:endParaRPr lang="lt-LT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74375" y="6254496"/>
            <a:ext cx="73152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t"/>
          <a:lstStyle>
            <a:lvl1pPr>
              <a:defRPr sz="1100">
                <a:solidFill>
                  <a:srgbClr val="5A6475"/>
                </a:solidFill>
                <a:latin typeface="+mn-lt"/>
                <a:ea typeface="+mn-lt"/>
                <a:cs typeface="+mn-lt"/>
              </a:defRPr>
            </a:lvl1pPr>
          </a:lstStyle>
          <a:p>
            <a:pPr algn="r"/>
            <a:fld id="{F7021451-1387-4CA6-816F-3879F97B5CBC}" type="slidenum">
              <a:rPr b="0" lang="lt-LT"/>
              <a:t>1007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a">
    <p:bg>
      <p:bgPr>
        <a:solidFill>
          <a:srgbClr val="F8F4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birds_colo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42855" y="640080"/>
            <a:ext cx="1463040" cy="7726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8680" y="502920"/>
            <a:ext cx="14630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lt-LT" sz="15000" b="1" dirty="0">
                <a:solidFill>
                  <a:srgbClr val="741624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„</a:t>
            </a:r>
            <a:endParaRPr lang="lt-LT" sz="15000" dirty="0"/>
          </a:p>
        </p:txBody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1463040" y="2057400"/>
            <a:ext cx="9052560" cy="2514600"/>
          </a:xfrm>
          <a:prstGeom prst="rect">
            <a:avLst/>
          </a:prstGeom>
          <a:noFill/>
          <a:ln/>
        </p:spPr>
        <p:txBody>
          <a:bodyPr wrap="square" rtlCol="0" lIns="0" tIns="0" rIns="0" bIns="0" anchor="ctr"/>
          <a:lstStyle>
            <a:lvl1pPr algn="l" indent="0" marL="0">
              <a:buNone/>
              <a:defRPr lang="lt-LT" sz="3000" i="1" dirty="0">
                <a:solidFill>
                  <a:srgbClr val="1B2433"/>
                </a:solidFill>
                <a:latin typeface="+mj-lt" pitchFamily="34" charset="0"/>
                <a:ea typeface="+mj-lt" pitchFamily="34" charset="-122"/>
                <a:cs typeface="+mj-lt" pitchFamily="34" charset="-120"/>
              </a:defRPr>
            </a:lvl1pPr>
          </a:lstStyle>
          <a:p>
            <a:pPr algn="l" indent="0" marL="0">
              <a:buNone/>
            </a:pPr>
            <a:r>
              <a:rPr lang="lt-LT" sz="3000" i="1" dirty="0">
                <a:solidFill>
                  <a:srgbClr val="1B243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Citata ar svarbiausia mintis</a:t>
            </a:r>
            <a:endParaRPr lang="lt-LT" sz="30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1463040" y="4800600"/>
            <a:ext cx="9052560" cy="365760"/>
          </a:xfrm>
          <a:prstGeom prst="rect">
            <a:avLst/>
          </a:prstGeom>
          <a:noFill/>
          <a:ln/>
        </p:spPr>
        <p:txBody>
          <a:bodyPr wrap="square" rtlCol="0" lIns="0" tIns="0" rIns="0" bIns="0" anchor="t"/>
          <a:lstStyle>
            <a:lvl1pPr algn="l" indent="0" marL="0">
              <a:buNone/>
              <a:defRPr lang="lt-LT" sz="1400" b="1" dirty="0">
                <a:solidFill>
                  <a:srgbClr val="2C5A9E"/>
                </a:solidFill>
                <a:latin typeface="+mn-lt" pitchFamily="34" charset="0"/>
                <a:ea typeface="+mn-lt" pitchFamily="34" charset="-122"/>
                <a:cs typeface="+mn-lt" pitchFamily="34" charset="-120"/>
              </a:defRPr>
            </a:lvl1pPr>
          </a:lstStyle>
          <a:p>
            <a:pPr algn="l" indent="0" marL="0">
              <a:buNone/>
            </a:pPr>
            <a:r>
              <a:rPr lang="lt-LT" sz="1400" b="1" dirty="0">
                <a:solidFill>
                  <a:srgbClr val="2C5A9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Autoriaus vardas</a:t>
            </a:r>
            <a:endParaRPr lang="lt-LT" sz="1400" dirty="0"/>
          </a:p>
        </p:txBody>
      </p:sp>
      <p:pic>
        <p:nvPicPr>
          <p:cNvPr id="6" name="Image 1" descr="logo_colo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6217920"/>
            <a:ext cx="402336" cy="402336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1197864" y="6254496"/>
            <a:ext cx="4572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lt-LT" sz="1100" dirty="0">
                <a:solidFill>
                  <a:srgbClr val="5A6475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Klaipėdos Gedminų progimnazija</a:t>
            </a:r>
            <a:endParaRPr lang="lt-LT" sz="1100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baiga">
    <p:bg>
      <p:bgPr>
        <a:solidFill>
          <a:srgbClr val="4E0E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8568" y="685800"/>
            <a:ext cx="2194560" cy="219456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title" hasCustomPrompt="1"/>
          </p:nvPr>
        </p:nvSpPr>
        <p:spPr>
          <a:xfrm>
            <a:off x="1371600" y="3154680"/>
            <a:ext cx="9448495" cy="914400"/>
          </a:xfrm>
          <a:prstGeom prst="rect">
            <a:avLst/>
          </a:prstGeom>
          <a:noFill/>
          <a:ln/>
        </p:spPr>
        <p:txBody>
          <a:bodyPr wrap="square" rtlCol="0" lIns="0" tIns="0" rIns="0" bIns="0" anchor="ctr"/>
          <a:lstStyle>
            <a:lvl1pPr algn="ctr" indent="0" marL="0">
              <a:buNone/>
              <a:defRPr lang="lt-LT" sz="44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defRPr>
            </a:lvl1pPr>
          </a:lstStyle>
          <a:p>
            <a:pPr algn="ctr" indent="0" marL="0">
              <a:buNone/>
            </a:pPr>
            <a:r>
              <a:rPr lang="lt-LT" sz="44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Skaidrės pavadinimas</a:t>
            </a:r>
            <a:endParaRPr lang="lt-LT" sz="44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1371600" y="4206240"/>
            <a:ext cx="9448495" cy="914400"/>
          </a:xfrm>
          <a:prstGeom prst="rect">
            <a:avLst/>
          </a:prstGeom>
          <a:noFill/>
          <a:ln/>
        </p:spPr>
        <p:txBody>
          <a:bodyPr wrap="square" rtlCol="0" lIns="0" tIns="0" rIns="0" bIns="0" anchor="t"/>
          <a:lstStyle>
            <a:lvl1pPr algn="ctr" indent="0" marL="0">
              <a:buNone/>
              <a:defRPr lang="lt-LT" sz="1800" dirty="0">
                <a:solidFill>
                  <a:srgbClr val="EBD2D6"/>
                </a:solidFill>
                <a:latin typeface="+mn-lt" pitchFamily="34" charset="0"/>
                <a:ea typeface="+mn-lt" pitchFamily="34" charset="-122"/>
                <a:cs typeface="+mn-lt" pitchFamily="34" charset="-120"/>
              </a:defRPr>
            </a:lvl1pPr>
          </a:lstStyle>
          <a:p>
            <a:pPr algn="ctr" indent="0" marL="0">
              <a:buNone/>
            </a:pPr>
            <a:r>
              <a:rPr lang="lt-LT" sz="1800" dirty="0">
                <a:solidFill>
                  <a:srgbClr val="EBD2D6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Kontaktai</a:t>
            </a:r>
            <a:endParaRPr lang="lt-LT" sz="18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74375" y="6254496"/>
            <a:ext cx="73152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anchor="ctr"/>
          <a:lstStyle>
            <a:lvl1pPr>
              <a:defRPr sz="1100">
                <a:solidFill>
                  <a:srgbClr val="5A6475"/>
                </a:solidFill>
                <a:latin typeface="+mn-lt"/>
                <a:ea typeface="+mn-lt"/>
                <a:cs typeface="+mn-lt"/>
              </a:defRPr>
            </a:lvl1pPr>
          </a:lstStyle>
          <a:p>
            <a:pPr algn="r"/>
            <a:fld id="{F7021451-1387-4CA6-816F-3879F97B5CBC}" type="slidenum">
              <a:rPr b="0" lang="lt-LT"/>
              <a:t>null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7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7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7" type="body" hasCustomPrompt="1"/>
          </p:nvPr>
        </p:nvSpPr>
        <p:spPr>
          <a:xfrm>
            <a:off x="685800" y="2011680"/>
            <a:ext cx="5577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lt-LT" sz="1300" b="1" dirty="0">
                <a:solidFill>
                  <a:srgbClr val="2C5A9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Pristatymas · 2026 m. spalis</a:t>
            </a:r>
            <a:endParaRPr lang="lt-LT" sz="1300" dirty="0"/>
          </a:p>
        </p:txBody>
      </p:sp>
      <p:sp>
        <p:nvSpPr>
          <p:cNvPr id="3" name="Text 3"/>
          <p:cNvSpPr/>
          <p:nvPr>
            <p:ph idx="108" type="title" hasCustomPrompt="1"/>
          </p:nvPr>
        </p:nvSpPr>
        <p:spPr>
          <a:xfrm>
            <a:off x="685800" y="2450592"/>
            <a:ext cx="557784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lt-LT" sz="4600" b="1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Pristatymo pavadinimas</a:t>
            </a:r>
            <a:endParaRPr lang="lt-LT" sz="4600" dirty="0"/>
          </a:p>
        </p:txBody>
      </p:sp>
      <p:sp>
        <p:nvSpPr>
          <p:cNvPr id="4" name="Text 3"/>
          <p:cNvSpPr/>
          <p:nvPr>
            <p:ph idx="109" type="body" hasCustomPrompt="1"/>
          </p:nvPr>
        </p:nvSpPr>
        <p:spPr>
          <a:xfrm>
            <a:off x="685800" y="4160520"/>
            <a:ext cx="5394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lt-LT" sz="1900" dirty="0">
                <a:solidFill>
                  <a:srgbClr val="3D4757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Trumpai: apie ką šis pranešimas ir kam jis skirtas.</a:t>
            </a:r>
            <a:endParaRPr lang="lt-LT" sz="1900" dirty="0"/>
          </a:p>
        </p:txBody>
      </p:sp>
      <p:sp>
        <p:nvSpPr>
          <p:cNvPr id="5" name="Pranešėjas"/>
          <p:cNvSpPr txBox="1"/>
          <p:nvPr/>
        </p:nvSpPr>
        <p:spPr>
          <a:xfrm>
            <a:off x="685800" y="5440680"/>
            <a:ext cx="3566160" cy="512064"/>
          </a:xfrm>
          <a:prstGeom prst="roundRect">
            <a:avLst>
              <a:gd name="adj" fmla="val 50000"/>
            </a:avLst>
          </a:prstGeom>
          <a:solidFill>
            <a:srgbClr val="74162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lt-LT" sz="1500" b="1" dirty="0">
                <a:solidFill>
                  <a:srgbClr val="FFFFF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Pranešėjo vardas, pareigos</a:t>
            </a:r>
            <a:endParaRPr lang="lt-LT" sz="1500" dirty="0"/>
          </a:p>
        </p:txBody>
      </p:sp>
      <p:sp>
        <p:nvSpPr>
          <p:cNvPr id="6" name="Ženklelis"/>
          <p:cNvSpPr/>
          <p:nvPr/>
        </p:nvSpPr>
        <p:spPr>
          <a:xfrm>
            <a:off x="6172200" y="5257800"/>
            <a:ext cx="3200400" cy="960120"/>
          </a:xfrm>
          <a:prstGeom prst="roundRect">
            <a:avLst>
              <a:gd name="adj" fmla="val 15238"/>
            </a:avLst>
          </a:prstGeom>
          <a:solidFill>
            <a:srgbClr val="FFFFFF"/>
          </a:solidFill>
          <a:ln/>
          <a:effectLst>
            <a:outerShdw sx="100000" sy="100000" kx="0" ky="0" algn="bl" rotWithShape="0" blurRad="203200" dist="76200" dir="5400000">
              <a:srgbClr val="14233C">
                <a:alpha val="16000"/>
              </a:srgbClr>
            </a:outerShdw>
          </a:effectLst>
        </p:spPr>
      </p:sp>
      <p:sp>
        <p:nvSpPr>
          <p:cNvPr id="7" name="Ženklelio ikona"/>
          <p:cNvSpPr/>
          <p:nvPr/>
        </p:nvSpPr>
        <p:spPr>
          <a:xfrm>
            <a:off x="6355080" y="5436108"/>
            <a:ext cx="603504" cy="603504"/>
          </a:xfrm>
          <a:prstGeom prst="roundRect">
            <a:avLst>
              <a:gd name="adj" fmla="val 19697"/>
            </a:avLst>
          </a:prstGeom>
          <a:solidFill>
            <a:srgbClr val="F6ECED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10528" y="5591556"/>
            <a:ext cx="292608" cy="292608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7114032" y="5394960"/>
            <a:ext cx="2148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lt-LT" sz="1500" b="1" dirty="0">
                <a:solidFill>
                  <a:srgbClr val="1B2433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eTwinning mokykla</a:t>
            </a:r>
            <a:endParaRPr lang="lt-LT" sz="1500" dirty="0"/>
          </a:p>
          <a:p>
            <a:pPr indent="0" marL="0">
              <a:buNone/>
            </a:pPr>
            <a:r>
              <a:rPr lang="lt-LT" sz="1300" dirty="0">
                <a:solidFill>
                  <a:srgbClr val="5A6475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2026–2027 m.</a:t>
            </a:r>
            <a:endParaRPr lang="lt-LT" sz="1500" dirty="0"/>
          </a:p>
        </p:txBody>
      </p:sp>
      <p:sp>
        <p:nvSpPr>
          <p:cNvPr id="10" name="Text 3"/>
          <p:cNvSpPr/>
          <p:nvPr>
            <p:ph idx="105" hasCustomPrompt="1"/>
          </p:nvPr>
        </p:nvSpPr>
        <p:spPr>
          <a:xfrm>
            <a:off x="6629400" y="685800"/>
            <a:ext cx="4873752" cy="516636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endParaRPr lang="lt-LT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685800" y="384048"/>
            <a:ext cx="9144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lt-LT" sz="1300" b="1" dirty="0">
                <a:solidFill>
                  <a:srgbClr val="2C5A9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Šiandien aptarsime</a:t>
            </a:r>
            <a:endParaRPr lang="lt-LT" sz="13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685800" y="768096"/>
            <a:ext cx="94183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lt-LT" sz="3200" b="1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Darbotvarkė</a:t>
            </a:r>
            <a:endParaRPr lang="lt-LT" sz="3200" dirty="0"/>
          </a:p>
        </p:txBody>
      </p:sp>
      <p:sp>
        <p:nvSpPr>
          <p:cNvPr id="4" name="Darbotvarkė 1"/>
          <p:cNvSpPr/>
          <p:nvPr/>
        </p:nvSpPr>
        <p:spPr>
          <a:xfrm>
            <a:off x="685800" y="2103120"/>
            <a:ext cx="5271516" cy="1691640"/>
          </a:xfrm>
          <a:prstGeom prst="roundRect">
            <a:avLst>
              <a:gd name="adj" fmla="val 8649"/>
            </a:avLst>
          </a:prstGeom>
          <a:solidFill>
            <a:srgbClr val="FFFFFF"/>
          </a:solidFill>
          <a:ln w="12700">
            <a:solidFill>
              <a:srgbClr val="E6DEDB"/>
            </a:solidFill>
            <a:prstDash val="solid"/>
          </a:ln>
        </p:spPr>
      </p:sp>
      <p:sp>
        <p:nvSpPr>
          <p:cNvPr id="5" name="Darbotvarkė 1 ikona"/>
          <p:cNvSpPr/>
          <p:nvPr/>
        </p:nvSpPr>
        <p:spPr>
          <a:xfrm>
            <a:off x="1051560" y="2651760"/>
            <a:ext cx="603504" cy="603504"/>
          </a:xfrm>
          <a:prstGeom prst="roundRect">
            <a:avLst>
              <a:gd name="adj" fmla="val 19697"/>
            </a:avLst>
          </a:prstGeom>
          <a:solidFill>
            <a:srgbClr val="F6ECED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07008" y="2807208"/>
            <a:ext cx="292608" cy="292608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874520" y="2423160"/>
            <a:ext cx="38404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lt-LT" sz="1300" b="1" dirty="0">
                <a:solidFill>
                  <a:srgbClr val="2C5A9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01  ·  </a:t>
            </a:r>
            <a:pPr indent="0" marL="0">
              <a:spcAft>
                <a:spcPts val="400"/>
              </a:spcAft>
              <a:buNone/>
            </a:pPr>
            <a:r>
              <a:rPr lang="lt-LT" sz="2100" b="1" dirty="0">
                <a:solidFill>
                  <a:srgbClr val="741624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Apie progimnaziją</a:t>
            </a:r>
            <a:endParaRPr lang="lt-LT" sz="1300" dirty="0"/>
          </a:p>
          <a:p>
            <a:pPr indent="0" marL="0">
              <a:spcAft>
                <a:spcPts val="400"/>
              </a:spcAft>
              <a:buNone/>
            </a:pPr>
            <a:r>
              <a:rPr lang="lt-LT" sz="1500" dirty="0">
                <a:solidFill>
                  <a:srgbClr val="5A6475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Trumpas įvadas ir pagrindiniai faktai</a:t>
            </a:r>
            <a:endParaRPr lang="lt-LT" sz="1300" dirty="0"/>
          </a:p>
        </p:txBody>
      </p:sp>
      <p:sp>
        <p:nvSpPr>
          <p:cNvPr id="8" name="Darbotvarkė 2"/>
          <p:cNvSpPr/>
          <p:nvPr/>
        </p:nvSpPr>
        <p:spPr>
          <a:xfrm>
            <a:off x="6231636" y="2103120"/>
            <a:ext cx="5271516" cy="1691640"/>
          </a:xfrm>
          <a:prstGeom prst="roundRect">
            <a:avLst>
              <a:gd name="adj" fmla="val 8649"/>
            </a:avLst>
          </a:prstGeom>
          <a:solidFill>
            <a:srgbClr val="FFFFFF"/>
          </a:solidFill>
          <a:ln w="12700">
            <a:solidFill>
              <a:srgbClr val="E6DEDB"/>
            </a:solidFill>
            <a:prstDash val="solid"/>
          </a:ln>
        </p:spPr>
      </p:sp>
      <p:sp>
        <p:nvSpPr>
          <p:cNvPr id="9" name="Darbotvarkė 2 ikona"/>
          <p:cNvSpPr/>
          <p:nvPr/>
        </p:nvSpPr>
        <p:spPr>
          <a:xfrm>
            <a:off x="6597396" y="2651760"/>
            <a:ext cx="603504" cy="603504"/>
          </a:xfrm>
          <a:prstGeom prst="roundRect">
            <a:avLst>
              <a:gd name="adj" fmla="val 19697"/>
            </a:avLst>
          </a:prstGeom>
          <a:solidFill>
            <a:srgbClr val="E8EFF8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2844" y="2807208"/>
            <a:ext cx="292608" cy="292608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420356" y="2423160"/>
            <a:ext cx="38404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lt-LT" sz="1300" b="1" dirty="0">
                <a:solidFill>
                  <a:srgbClr val="2C5A9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02  ·  </a:t>
            </a:r>
            <a:pPr indent="0" marL="0">
              <a:spcAft>
                <a:spcPts val="400"/>
              </a:spcAft>
              <a:buNone/>
            </a:pPr>
            <a:r>
              <a:rPr lang="lt-LT" sz="2100" b="1" dirty="0">
                <a:solidFill>
                  <a:srgbClr val="741624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Ugdymo kryptys</a:t>
            </a:r>
            <a:endParaRPr lang="lt-LT" sz="1300" dirty="0"/>
          </a:p>
          <a:p>
            <a:pPr indent="0" marL="0">
              <a:spcAft>
                <a:spcPts val="400"/>
              </a:spcAft>
              <a:buNone/>
            </a:pPr>
            <a:r>
              <a:rPr lang="lt-LT" sz="1500" dirty="0">
                <a:solidFill>
                  <a:srgbClr val="5A6475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Valdorfo pedagogika ir įtraukusis ugdymas</a:t>
            </a:r>
            <a:endParaRPr lang="lt-LT" sz="1300" dirty="0"/>
          </a:p>
        </p:txBody>
      </p:sp>
      <p:sp>
        <p:nvSpPr>
          <p:cNvPr id="12" name="Darbotvarkė 3"/>
          <p:cNvSpPr/>
          <p:nvPr/>
        </p:nvSpPr>
        <p:spPr>
          <a:xfrm>
            <a:off x="685800" y="4069080"/>
            <a:ext cx="5271516" cy="1691640"/>
          </a:xfrm>
          <a:prstGeom prst="roundRect">
            <a:avLst>
              <a:gd name="adj" fmla="val 8649"/>
            </a:avLst>
          </a:prstGeom>
          <a:solidFill>
            <a:srgbClr val="FFFFFF"/>
          </a:solidFill>
          <a:ln w="12700">
            <a:solidFill>
              <a:srgbClr val="E6DEDB"/>
            </a:solidFill>
            <a:prstDash val="solid"/>
          </a:ln>
        </p:spPr>
      </p:sp>
      <p:sp>
        <p:nvSpPr>
          <p:cNvPr id="13" name="Darbotvarkė 3 ikona"/>
          <p:cNvSpPr/>
          <p:nvPr/>
        </p:nvSpPr>
        <p:spPr>
          <a:xfrm>
            <a:off x="1051560" y="4617720"/>
            <a:ext cx="603504" cy="603504"/>
          </a:xfrm>
          <a:prstGeom prst="roundRect">
            <a:avLst>
              <a:gd name="adj" fmla="val 19697"/>
            </a:avLst>
          </a:prstGeom>
          <a:solidFill>
            <a:srgbClr val="E8EFF8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7008" y="4773168"/>
            <a:ext cx="292608" cy="292608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1874520" y="4389120"/>
            <a:ext cx="38404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lt-LT" sz="1300" b="1" dirty="0">
                <a:solidFill>
                  <a:srgbClr val="2C5A9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03  ·  </a:t>
            </a:r>
            <a:pPr indent="0" marL="0">
              <a:spcAft>
                <a:spcPts val="400"/>
              </a:spcAft>
              <a:buNone/>
            </a:pPr>
            <a:r>
              <a:rPr lang="lt-LT" sz="2100" b="1" dirty="0">
                <a:solidFill>
                  <a:srgbClr val="741624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Renginiai</a:t>
            </a:r>
            <a:endParaRPr lang="lt-LT" sz="1300" dirty="0"/>
          </a:p>
          <a:p>
            <a:pPr indent="0" marL="0">
              <a:spcAft>
                <a:spcPts val="400"/>
              </a:spcAft>
              <a:buNone/>
            </a:pPr>
            <a:r>
              <a:rPr lang="lt-LT" sz="1500" dirty="0">
                <a:solidFill>
                  <a:srgbClr val="5A6475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Artėjantys bendruomenės renginiai</a:t>
            </a:r>
            <a:endParaRPr lang="lt-LT" sz="1300" dirty="0"/>
          </a:p>
        </p:txBody>
      </p:sp>
      <p:sp>
        <p:nvSpPr>
          <p:cNvPr id="16" name="Darbotvarkė 4"/>
          <p:cNvSpPr/>
          <p:nvPr/>
        </p:nvSpPr>
        <p:spPr>
          <a:xfrm>
            <a:off x="6231636" y="4069080"/>
            <a:ext cx="5271516" cy="1691640"/>
          </a:xfrm>
          <a:prstGeom prst="roundRect">
            <a:avLst>
              <a:gd name="adj" fmla="val 8649"/>
            </a:avLst>
          </a:prstGeom>
          <a:solidFill>
            <a:srgbClr val="FFFFFF"/>
          </a:solidFill>
          <a:ln w="12700">
            <a:solidFill>
              <a:srgbClr val="E6DEDB"/>
            </a:solidFill>
            <a:prstDash val="solid"/>
          </a:ln>
        </p:spPr>
      </p:sp>
      <p:sp>
        <p:nvSpPr>
          <p:cNvPr id="17" name="Darbotvarkė 4 ikona"/>
          <p:cNvSpPr/>
          <p:nvPr/>
        </p:nvSpPr>
        <p:spPr>
          <a:xfrm>
            <a:off x="6597396" y="4617720"/>
            <a:ext cx="603504" cy="603504"/>
          </a:xfrm>
          <a:prstGeom prst="roundRect">
            <a:avLst>
              <a:gd name="adj" fmla="val 19697"/>
            </a:avLst>
          </a:prstGeom>
          <a:solidFill>
            <a:srgbClr val="F6ECED"/>
          </a:solidFill>
          <a:ln/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2844" y="4773168"/>
            <a:ext cx="292608" cy="292608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7420356" y="4389120"/>
            <a:ext cx="38404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lt-LT" sz="1300" b="1" dirty="0">
                <a:solidFill>
                  <a:srgbClr val="2C5A9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04  ·  </a:t>
            </a:r>
            <a:pPr indent="0" marL="0">
              <a:spcAft>
                <a:spcPts val="400"/>
              </a:spcAft>
              <a:buNone/>
            </a:pPr>
            <a:r>
              <a:rPr lang="lt-LT" sz="2100" b="1" dirty="0">
                <a:solidFill>
                  <a:srgbClr val="741624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Klausimai</a:t>
            </a:r>
            <a:endParaRPr lang="lt-LT" sz="1300" dirty="0"/>
          </a:p>
          <a:p>
            <a:pPr indent="0" marL="0">
              <a:spcAft>
                <a:spcPts val="400"/>
              </a:spcAft>
              <a:buNone/>
            </a:pPr>
            <a:r>
              <a:rPr lang="lt-LT" sz="1500" dirty="0">
                <a:solidFill>
                  <a:srgbClr val="5A6475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Diskusija ir aptarimas</a:t>
            </a:r>
            <a:endParaRPr lang="lt-LT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74375" y="6254496"/>
            <a:ext cx="73152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anchor="ctr"/>
          <a:lstStyle>
            <a:lvl1pPr>
              <a:defRPr sz="1100">
                <a:solidFill>
                  <a:srgbClr val="5A6475"/>
                </a:solidFill>
                <a:latin typeface="+mn-lt"/>
                <a:ea typeface="+mn-lt"/>
                <a:cs typeface="+mn-lt"/>
              </a:defRPr>
            </a:lvl1pPr>
          </a:lstStyle>
          <a:p>
            <a:pPr algn="r"/>
            <a:fld id="{F7021451-1387-4CA6-816F-3879F97B5CBC}" type="slidenum">
              <a:rPr b="0" lang="lt-LT"/>
              <a:t>2</a:t>
            </a:fld>
            <a:endParaRPr lang="lt-LT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body" hasCustomPrompt="1"/>
          </p:nvPr>
        </p:nvSpPr>
        <p:spPr>
          <a:xfrm>
            <a:off x="822960" y="2240280"/>
            <a:ext cx="5943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lt-LT" sz="1300" b="1" dirty="0">
                <a:solidFill>
                  <a:srgbClr val="EBD2D6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Skyrius 01</a:t>
            </a:r>
            <a:endParaRPr lang="lt-LT" sz="1300" dirty="0"/>
          </a:p>
        </p:txBody>
      </p:sp>
      <p:sp>
        <p:nvSpPr>
          <p:cNvPr id="3" name="Text 0"/>
          <p:cNvSpPr/>
          <p:nvPr>
            <p:ph idx="102" type="title" hasCustomPrompt="1"/>
          </p:nvPr>
        </p:nvSpPr>
        <p:spPr>
          <a:xfrm>
            <a:off x="822960" y="2670048"/>
            <a:ext cx="69494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lt-LT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Apie progimnaziją</a:t>
            </a:r>
            <a:endParaRPr lang="lt-LT" sz="5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685800" y="384048"/>
            <a:ext cx="9144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lt-LT" sz="1300" b="1" dirty="0">
                <a:solidFill>
                  <a:srgbClr val="2C5A9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Apie progimnaziją</a:t>
            </a:r>
            <a:endParaRPr lang="lt-LT" sz="13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685800" y="768096"/>
            <a:ext cx="94183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lt-LT" sz="3200" b="1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Pagrindinė skaidrė su punktais</a:t>
            </a:r>
            <a:endParaRPr lang="lt-LT" sz="3200" dirty="0"/>
          </a:p>
        </p:txBody>
      </p:sp>
      <p:sp>
        <p:nvSpPr>
          <p:cNvPr id="4" name="Text 2"/>
          <p:cNvSpPr/>
          <p:nvPr>
            <p:ph idx="106" type="body" hasCustomPrompt="1"/>
          </p:nvPr>
        </p:nvSpPr>
        <p:spPr>
          <a:xfrm>
            <a:off x="685800" y="2103120"/>
            <a:ext cx="10820095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17500" indent="-317500">
              <a:spcAft>
                <a:spcPts val="1000"/>
              </a:spcAft>
              <a:buClr>
                <a:srgbClr val="741624"/>
              </a:buClr>
              <a:buSzPct val="100000"/>
              <a:buChar char="•"/>
            </a:pPr>
            <a:r>
              <a:rPr lang="lt-LT" sz="20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Viena skaidrė – viena pagrindinė mintis</a:t>
            </a:r>
            <a:endParaRPr lang="lt-LT" sz="2000" dirty="0"/>
          </a:p>
          <a:p>
            <a:pPr algn="l" marL="317500" indent="-317500">
              <a:spcAft>
                <a:spcPts val="1000"/>
              </a:spcAft>
              <a:buClr>
                <a:srgbClr val="741624"/>
              </a:buClr>
              <a:buSzPct val="100000"/>
              <a:buChar char="•"/>
            </a:pPr>
            <a:r>
              <a:rPr lang="lt-LT" sz="20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Trumpi punktai skaitomi greičiau nei ilgi sakiniai</a:t>
            </a:r>
            <a:endParaRPr lang="lt-LT" sz="2000" dirty="0"/>
          </a:p>
          <a:p>
            <a:pPr algn="l" marL="317500" indent="-317500">
              <a:spcAft>
                <a:spcPts val="1000"/>
              </a:spcAft>
              <a:buClr>
                <a:srgbClr val="741624"/>
              </a:buClr>
              <a:buSzPct val="100000"/>
              <a:buChar char="•"/>
            </a:pPr>
            <a:r>
              <a:rPr lang="lt-LT" sz="20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Tekstas ne mažesnis nei 18 pt – matosi ir galinėse eilėse</a:t>
            </a:r>
            <a:endParaRPr lang="lt-LT" sz="2000" dirty="0"/>
          </a:p>
          <a:p>
            <a:pPr algn="l" marL="317500" indent="-317500">
              <a:spcAft>
                <a:spcPts val="1000"/>
              </a:spcAft>
              <a:buClr>
                <a:srgbClr val="741624"/>
              </a:buClr>
              <a:buSzPct val="100000"/>
              <a:buChar char="•"/>
            </a:pPr>
            <a:r>
              <a:rPr lang="lt-LT" sz="20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Svarbiausią žodį galima paryškinti </a:t>
            </a:r>
            <a:pPr algn="l" marL="317500" indent="-317500">
              <a:spcAft>
                <a:spcPts val="1000"/>
              </a:spcAft>
              <a:buClr>
                <a:srgbClr val="741624"/>
              </a:buClr>
              <a:buSzPct val="100000"/>
              <a:buChar char="•"/>
            </a:pPr>
            <a:r>
              <a:rPr lang="lt-LT" sz="2000" b="1" dirty="0">
                <a:solidFill>
                  <a:srgbClr val="74162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bordo spalva</a:t>
            </a:r>
            <a:endParaRPr lang="lt-LT" sz="2000" dirty="0"/>
          </a:p>
        </p:txBody>
      </p:sp>
      <p:sp>
        <p:nvSpPr>
          <p:cNvPr id="5" name="Patarimo blokas"/>
          <p:cNvSpPr/>
          <p:nvPr/>
        </p:nvSpPr>
        <p:spPr>
          <a:xfrm>
            <a:off x="685800" y="4434840"/>
            <a:ext cx="10820095" cy="1188720"/>
          </a:xfrm>
          <a:prstGeom prst="roundRect">
            <a:avLst>
              <a:gd name="adj" fmla="val 12308"/>
            </a:avLst>
          </a:prstGeom>
          <a:solidFill>
            <a:srgbClr val="F6ECED"/>
          </a:solidFill>
          <a:ln/>
        </p:spPr>
      </p:sp>
      <p:sp>
        <p:nvSpPr>
          <p:cNvPr id="6" name="Patarimo ikonos fonas"/>
          <p:cNvSpPr/>
          <p:nvPr/>
        </p:nvSpPr>
        <p:spPr>
          <a:xfrm>
            <a:off x="960120" y="4727448"/>
            <a:ext cx="603504" cy="603504"/>
          </a:xfrm>
          <a:prstGeom prst="roundRect">
            <a:avLst>
              <a:gd name="adj" fmla="val 19697"/>
            </a:avLst>
          </a:prstGeom>
          <a:solidFill>
            <a:srgbClr val="FFFFFF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568" y="4882896"/>
            <a:ext cx="292608" cy="292608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783080" y="4434840"/>
            <a:ext cx="944849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lt-LT" sz="1700" b="1" dirty="0">
                <a:solidFill>
                  <a:srgbClr val="74162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Patarimas  </a:t>
            </a:r>
            <a:pPr indent="0" marL="0">
              <a:buNone/>
            </a:pPr>
            <a:r>
              <a:rPr lang="lt-LT" sz="1700" dirty="0">
                <a:solidFill>
                  <a:srgbClr val="1B2433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Daugiau nei 5–6 punktų vienoje skaidrėje nerašykite – geriau padalinkite į dvi skaidres.</a:t>
            </a:r>
            <a:endParaRPr lang="lt-LT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74375" y="6254496"/>
            <a:ext cx="73152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anchor="ctr"/>
          <a:lstStyle>
            <a:lvl1pPr>
              <a:defRPr sz="1100">
                <a:solidFill>
                  <a:srgbClr val="5A6475"/>
                </a:solidFill>
                <a:latin typeface="+mn-lt"/>
                <a:ea typeface="+mn-lt"/>
                <a:cs typeface="+mn-lt"/>
              </a:defRPr>
            </a:lvl1pPr>
          </a:lstStyle>
          <a:p>
            <a:pPr algn="r"/>
            <a:fld id="{F7021451-1387-4CA6-816F-3879F97B5CBC}" type="slidenum">
              <a:rPr b="0" lang="lt-LT"/>
              <a:t>4</a:t>
            </a:fld>
            <a:endParaRPr lang="lt-LT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685800" y="384048"/>
            <a:ext cx="9144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lt-LT" sz="1300" b="1" dirty="0">
                <a:solidFill>
                  <a:srgbClr val="2C5A9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Faktai</a:t>
            </a:r>
            <a:endParaRPr lang="lt-LT" sz="13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685800" y="768096"/>
            <a:ext cx="94183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lt-LT" sz="3200" b="1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Progimnazija skaičiais</a:t>
            </a:r>
            <a:endParaRPr lang="lt-LT" sz="3200" dirty="0"/>
          </a:p>
        </p:txBody>
      </p:sp>
      <p:sp>
        <p:nvSpPr>
          <p:cNvPr id="4" name="Skaičių kortelė"/>
          <p:cNvSpPr/>
          <p:nvPr/>
        </p:nvSpPr>
        <p:spPr>
          <a:xfrm>
            <a:off x="685800" y="2240280"/>
            <a:ext cx="10820095" cy="265176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E6DED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2743200"/>
            <a:ext cx="24307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lt-LT" sz="5400" b="1" dirty="0">
                <a:solidFill>
                  <a:srgbClr val="741624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816</a:t>
            </a:r>
            <a:pPr algn="ctr" indent="0" marL="0">
              <a:buNone/>
            </a:pPr>
            <a:endParaRPr lang="lt-LT" sz="54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3767328"/>
            <a:ext cx="24307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lt-LT" sz="1700" dirty="0">
                <a:solidFill>
                  <a:srgbClr val="4A546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mokinių</a:t>
            </a:r>
            <a:endParaRPr lang="lt-LT" sz="1700" dirty="0"/>
          </a:p>
        </p:txBody>
      </p:sp>
      <p:sp>
        <p:nvSpPr>
          <p:cNvPr id="7" name="Skirtukas 1"/>
          <p:cNvSpPr/>
          <p:nvPr/>
        </p:nvSpPr>
        <p:spPr>
          <a:xfrm>
            <a:off x="3390824" y="2697480"/>
            <a:ext cx="0" cy="1737360"/>
          </a:xfrm>
          <a:prstGeom prst="line">
            <a:avLst/>
          </a:prstGeom>
          <a:noFill/>
          <a:ln w="12700">
            <a:solidFill>
              <a:srgbClr val="E6DED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527984" y="2743200"/>
            <a:ext cx="24307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lt-LT" sz="5400" b="1" dirty="0">
                <a:solidFill>
                  <a:srgbClr val="741624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70</a:t>
            </a:r>
            <a:pPr algn="ctr" indent="0" marL="0">
              <a:buNone/>
            </a:pPr>
            <a:endParaRPr lang="lt-LT" sz="5400" dirty="0"/>
          </a:p>
        </p:txBody>
      </p:sp>
      <p:sp>
        <p:nvSpPr>
          <p:cNvPr id="9" name="Text 7"/>
          <p:cNvSpPr txBox="1"/>
          <p:nvPr/>
        </p:nvSpPr>
        <p:spPr>
          <a:xfrm>
            <a:off x="3527984" y="3767328"/>
            <a:ext cx="24307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lt-LT" sz="1700" dirty="0">
                <a:solidFill>
                  <a:srgbClr val="4A546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mokytojų</a:t>
            </a:r>
            <a:endParaRPr lang="lt-LT" sz="1700" dirty="0"/>
          </a:p>
        </p:txBody>
      </p:sp>
      <p:sp>
        <p:nvSpPr>
          <p:cNvPr id="10" name="Skirtukas 2"/>
          <p:cNvSpPr/>
          <p:nvPr/>
        </p:nvSpPr>
        <p:spPr>
          <a:xfrm>
            <a:off x="6095848" y="2697480"/>
            <a:ext cx="0" cy="1737360"/>
          </a:xfrm>
          <a:prstGeom prst="line">
            <a:avLst/>
          </a:prstGeom>
          <a:noFill/>
          <a:ln w="12700">
            <a:solidFill>
              <a:srgbClr val="E6DED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233008" y="2743200"/>
            <a:ext cx="24307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lt-LT" sz="5400" b="1" dirty="0">
                <a:solidFill>
                  <a:srgbClr val="741624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26</a:t>
            </a:r>
            <a:pPr algn="ctr" indent="0" marL="0">
              <a:buNone/>
            </a:pPr>
            <a:endParaRPr lang="lt-LT" sz="5400" dirty="0"/>
          </a:p>
        </p:txBody>
      </p:sp>
      <p:sp>
        <p:nvSpPr>
          <p:cNvPr id="12" name="Text 10"/>
          <p:cNvSpPr txBox="1"/>
          <p:nvPr/>
        </p:nvSpPr>
        <p:spPr>
          <a:xfrm>
            <a:off x="6233008" y="3767328"/>
            <a:ext cx="24307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lt-LT" sz="1700" dirty="0">
                <a:solidFill>
                  <a:srgbClr val="4A546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mokinio padėjėjai</a:t>
            </a:r>
            <a:endParaRPr lang="lt-LT" sz="1700" dirty="0"/>
          </a:p>
        </p:txBody>
      </p:sp>
      <p:sp>
        <p:nvSpPr>
          <p:cNvPr id="13" name="Skirtukas 3"/>
          <p:cNvSpPr/>
          <p:nvPr/>
        </p:nvSpPr>
        <p:spPr>
          <a:xfrm>
            <a:off x="8800871" y="2697480"/>
            <a:ext cx="0" cy="1737360"/>
          </a:xfrm>
          <a:prstGeom prst="line">
            <a:avLst/>
          </a:prstGeom>
          <a:noFill/>
          <a:ln w="12700">
            <a:solidFill>
              <a:srgbClr val="E6DEDB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938031" y="2743200"/>
            <a:ext cx="24307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lt-LT" sz="5400" b="1" dirty="0">
                <a:solidFill>
                  <a:srgbClr val="741624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6 271</a:t>
            </a:r>
            <a:pPr algn="ctr" indent="0" marL="0">
              <a:buNone/>
            </a:pPr>
            <a:r>
              <a:rPr lang="lt-LT" sz="3000" b="1" dirty="0">
                <a:solidFill>
                  <a:srgbClr val="741624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m²</a:t>
            </a:r>
            <a:endParaRPr lang="lt-LT" sz="5400" dirty="0"/>
          </a:p>
        </p:txBody>
      </p:sp>
      <p:sp>
        <p:nvSpPr>
          <p:cNvPr id="15" name="Text 13"/>
          <p:cNvSpPr txBox="1"/>
          <p:nvPr/>
        </p:nvSpPr>
        <p:spPr>
          <a:xfrm>
            <a:off x="8938031" y="3767328"/>
            <a:ext cx="24307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lt-LT" sz="1700" dirty="0">
                <a:solidFill>
                  <a:srgbClr val="4A546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mokyklos plotas</a:t>
            </a:r>
            <a:endParaRPr lang="lt-LT" sz="1700" dirty="0"/>
          </a:p>
        </p:txBody>
      </p:sp>
      <p:sp>
        <p:nvSpPr>
          <p:cNvPr id="16" name="Text 14"/>
          <p:cNvSpPr txBox="1"/>
          <p:nvPr/>
        </p:nvSpPr>
        <p:spPr>
          <a:xfrm>
            <a:off x="685800" y="5120640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lt-LT" sz="1100" dirty="0">
                <a:solidFill>
                  <a:srgbClr val="5A6475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Šaltinis: gedminai.lt</a:t>
            </a:r>
            <a:endParaRPr lang="lt-LT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74375" y="6254496"/>
            <a:ext cx="73152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anchor="ctr"/>
          <a:lstStyle>
            <a:lvl1pPr>
              <a:defRPr sz="1100">
                <a:solidFill>
                  <a:srgbClr val="5A6475"/>
                </a:solidFill>
                <a:latin typeface="+mn-lt"/>
                <a:ea typeface="+mn-lt"/>
                <a:cs typeface="+mn-lt"/>
              </a:defRPr>
            </a:lvl1pPr>
          </a:lstStyle>
          <a:p>
            <a:pPr algn="r"/>
            <a:fld id="{F7021451-1387-4CA6-816F-3879F97B5CBC}" type="slidenum">
              <a:rPr b="0" lang="lt-LT"/>
              <a:t>5</a:t>
            </a:fld>
            <a:endParaRPr lang="lt-LT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685800" y="384048"/>
            <a:ext cx="9144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lt-LT" sz="1300" b="1" dirty="0">
                <a:solidFill>
                  <a:srgbClr val="2C5A9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Ugdymas</a:t>
            </a:r>
            <a:endParaRPr lang="lt-LT" sz="13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685800" y="768096"/>
            <a:ext cx="94183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lt-LT" sz="3200" b="1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Dviejų kolonų skaidrė</a:t>
            </a:r>
            <a:endParaRPr lang="lt-LT" sz="3200" dirty="0"/>
          </a:p>
        </p:txBody>
      </p:sp>
      <p:sp>
        <p:nvSpPr>
          <p:cNvPr id="4" name="Text 2"/>
          <p:cNvSpPr/>
          <p:nvPr>
            <p:ph idx="106" type="body" hasCustomPrompt="1"/>
          </p:nvPr>
        </p:nvSpPr>
        <p:spPr>
          <a:xfrm>
            <a:off x="685800" y="2103120"/>
            <a:ext cx="5138928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200"/>
              </a:spcAft>
              <a:buNone/>
            </a:pPr>
            <a:r>
              <a:rPr lang="lt-LT" sz="2300" b="1" dirty="0">
                <a:solidFill>
                  <a:srgbClr val="741624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Valdorfo pedagogika</a:t>
            </a:r>
            <a:endParaRPr lang="lt-LT" sz="1800" dirty="0"/>
          </a:p>
          <a:p>
            <a:pPr algn="l" marL="317500" indent="-317500">
              <a:spcAft>
                <a:spcPts val="800"/>
              </a:spcAft>
              <a:buClr>
                <a:srgbClr val="741624"/>
              </a:buClr>
              <a:buSzPct val="100000"/>
              <a:buChar char="•"/>
            </a:pPr>
            <a:r>
              <a:rPr lang="lt-LT" sz="18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Ugdymas per patirtį ir kūrybą</a:t>
            </a:r>
            <a:endParaRPr lang="lt-LT" sz="1800" dirty="0"/>
          </a:p>
          <a:p>
            <a:pPr algn="l" marL="317500" indent="-317500">
              <a:spcAft>
                <a:spcPts val="800"/>
              </a:spcAft>
              <a:buClr>
                <a:srgbClr val="741624"/>
              </a:buClr>
              <a:buSzPct val="100000"/>
              <a:buChar char="•"/>
            </a:pPr>
            <a:r>
              <a:rPr lang="lt-LT" sz="18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Ritmas ir metų šventės</a:t>
            </a:r>
            <a:endParaRPr lang="lt-LT" sz="1800" dirty="0"/>
          </a:p>
          <a:p>
            <a:pPr algn="l" marL="317500" indent="-317500">
              <a:spcAft>
                <a:spcPts val="800"/>
              </a:spcAft>
              <a:buClr>
                <a:srgbClr val="741624"/>
              </a:buClr>
              <a:buSzPct val="100000"/>
              <a:buChar char="•"/>
            </a:pPr>
            <a:r>
              <a:rPr lang="lt-LT" sz="18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Dėmesys visam vaikui</a:t>
            </a:r>
            <a:endParaRPr lang="lt-LT" sz="1800" dirty="0"/>
          </a:p>
        </p:txBody>
      </p:sp>
      <p:sp>
        <p:nvSpPr>
          <p:cNvPr id="5" name="Text 2"/>
          <p:cNvSpPr/>
          <p:nvPr>
            <p:ph idx="107" type="body" hasCustomPrompt="1"/>
          </p:nvPr>
        </p:nvSpPr>
        <p:spPr>
          <a:xfrm>
            <a:off x="6327648" y="2103120"/>
            <a:ext cx="5138928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200"/>
              </a:spcAft>
              <a:buNone/>
            </a:pPr>
            <a:r>
              <a:rPr lang="lt-LT" sz="2300" b="1" dirty="0">
                <a:solidFill>
                  <a:srgbClr val="741624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Įtraukusis ugdymas</a:t>
            </a:r>
            <a:endParaRPr lang="lt-LT" sz="1800" dirty="0"/>
          </a:p>
          <a:p>
            <a:pPr algn="l" marL="317500" indent="-317500">
              <a:spcAft>
                <a:spcPts val="800"/>
              </a:spcAft>
              <a:buClr>
                <a:srgbClr val="741624"/>
              </a:buClr>
              <a:buSzPct val="100000"/>
              <a:buChar char="•"/>
            </a:pPr>
            <a:r>
              <a:rPr lang="lt-LT" sz="18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Psichologas ir logopedas</a:t>
            </a:r>
            <a:endParaRPr lang="lt-LT" sz="1800" dirty="0"/>
          </a:p>
          <a:p>
            <a:pPr algn="l" marL="317500" indent="-317500">
              <a:spcAft>
                <a:spcPts val="800"/>
              </a:spcAft>
              <a:buClr>
                <a:srgbClr val="741624"/>
              </a:buClr>
              <a:buSzPct val="100000"/>
              <a:buChar char="•"/>
            </a:pPr>
            <a:r>
              <a:rPr lang="lt-LT" sz="18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Socialinis ir specialusis pedagogai</a:t>
            </a:r>
            <a:endParaRPr lang="lt-LT" sz="1800" dirty="0"/>
          </a:p>
          <a:p>
            <a:pPr algn="l" marL="317500" indent="-317500">
              <a:spcAft>
                <a:spcPts val="800"/>
              </a:spcAft>
              <a:buClr>
                <a:srgbClr val="741624"/>
              </a:buClr>
              <a:buSzPct val="100000"/>
              <a:buChar char="•"/>
            </a:pPr>
            <a:r>
              <a:rPr lang="lt-LT" sz="18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Mokinio padėjėjai klasėse</a:t>
            </a:r>
            <a:endParaRPr lang="lt-LT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74375" y="6254496"/>
            <a:ext cx="73152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anchor="ctr"/>
          <a:lstStyle>
            <a:lvl1pPr>
              <a:defRPr sz="1100">
                <a:solidFill>
                  <a:srgbClr val="5A6475"/>
                </a:solidFill>
                <a:latin typeface="+mn-lt"/>
                <a:ea typeface="+mn-lt"/>
                <a:cs typeface="+mn-lt"/>
              </a:defRPr>
            </a:lvl1pPr>
          </a:lstStyle>
          <a:p>
            <a:pPr algn="r"/>
            <a:fld id="{F7021451-1387-4CA6-816F-3879F97B5CBC}" type="slidenum">
              <a:rPr b="0" lang="lt-LT"/>
              <a:t>6</a:t>
            </a:fld>
            <a:endParaRPr lang="lt-LT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3" type="body" hasCustomPrompt="1"/>
          </p:nvPr>
        </p:nvSpPr>
        <p:spPr>
          <a:xfrm>
            <a:off x="685800" y="914400"/>
            <a:ext cx="5120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lt-LT" sz="1300" b="1" dirty="0">
                <a:solidFill>
                  <a:srgbClr val="2C5A9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Mūsų mokykla</a:t>
            </a:r>
            <a:endParaRPr lang="lt-LT" sz="1300" dirty="0"/>
          </a:p>
        </p:txBody>
      </p:sp>
      <p:sp>
        <p:nvSpPr>
          <p:cNvPr id="3" name="Text 1"/>
          <p:cNvSpPr/>
          <p:nvPr>
            <p:ph idx="104" type="title" hasCustomPrompt="1"/>
          </p:nvPr>
        </p:nvSpPr>
        <p:spPr>
          <a:xfrm>
            <a:off x="685800" y="1325880"/>
            <a:ext cx="52120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lt-LT" sz="3400" b="1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Nuotrauka su aprašymu</a:t>
            </a:r>
            <a:endParaRPr lang="lt-LT" sz="3400" dirty="0"/>
          </a:p>
        </p:txBody>
      </p:sp>
      <p:sp>
        <p:nvSpPr>
          <p:cNvPr id="4" name="Text 1"/>
          <p:cNvSpPr/>
          <p:nvPr>
            <p:ph idx="105" type="body" hasCustomPrompt="1"/>
          </p:nvPr>
        </p:nvSpPr>
        <p:spPr>
          <a:xfrm>
            <a:off x="685800" y="2880360"/>
            <a:ext cx="512064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lt-LT" sz="18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Dešinėje spustelėkite paveikslėlio piktogramą ir įkelkite nuotrauką – ji užpildys rėmelį su apvaliais kampais.</a:t>
            </a:r>
            <a:endParaRPr lang="lt-LT" sz="1800" dirty="0"/>
          </a:p>
          <a:p>
            <a:pPr algn="l" indent="0" marL="0">
              <a:spcAft>
                <a:spcPts val="800"/>
              </a:spcAft>
              <a:buNone/>
            </a:pPr>
            <a:r>
              <a:rPr lang="lt-LT" sz="18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Čia trumpai aprašykite, kas vaizduojama.</a:t>
            </a:r>
            <a:endParaRPr lang="lt-LT" sz="1800" dirty="0"/>
          </a:p>
        </p:txBody>
      </p:sp>
      <p:sp>
        <p:nvSpPr>
          <p:cNvPr id="5" name="Nuoroda"/>
          <p:cNvSpPr txBox="1"/>
          <p:nvPr/>
        </p:nvSpPr>
        <p:spPr>
          <a:xfrm>
            <a:off x="685800" y="5349240"/>
            <a:ext cx="2651760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1E3A68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lt-LT" sz="1500" b="1" dirty="0">
                <a:solidFill>
                  <a:srgbClr val="1E3A6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Daugiau: gedminai.lt</a:t>
            </a:r>
            <a:endParaRPr lang="lt-LT" sz="1500" dirty="0"/>
          </a:p>
        </p:txBody>
      </p:sp>
      <p:sp>
        <p:nvSpPr>
          <p:cNvPr id="6" name="Text 1"/>
          <p:cNvSpPr/>
          <p:nvPr>
            <p:ph idx="102" hasCustomPrompt="1"/>
          </p:nvPr>
        </p:nvSpPr>
        <p:spPr>
          <a:xfrm>
            <a:off x="6355080" y="685800"/>
            <a:ext cx="5148072" cy="52578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endParaRPr lang="lt-LT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74375" y="6254496"/>
            <a:ext cx="73152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anchor="ctr"/>
          <a:lstStyle>
            <a:lvl1pPr>
              <a:defRPr sz="1100">
                <a:solidFill>
                  <a:srgbClr val="5A6475"/>
                </a:solidFill>
                <a:latin typeface="+mn-lt"/>
                <a:ea typeface="+mn-lt"/>
                <a:cs typeface="+mn-lt"/>
              </a:defRPr>
            </a:lvl1pPr>
          </a:lstStyle>
          <a:p>
            <a:pPr algn="r"/>
            <a:fld id="{F7021451-1387-4CA6-816F-3879F97B5CBC}" type="slidenum">
              <a:rPr b="0" lang="lt-LT"/>
              <a:t>7</a:t>
            </a:fld>
            <a:endParaRPr lang="lt-LT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685800" y="384048"/>
            <a:ext cx="9144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lt-LT" sz="1300" b="1" dirty="0">
                <a:solidFill>
                  <a:srgbClr val="2C5A9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Renginiai</a:t>
            </a:r>
            <a:endParaRPr lang="lt-LT" sz="13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685800" y="768096"/>
            <a:ext cx="94183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lt-LT" sz="3200" b="1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Artėjantys renginiai</a:t>
            </a:r>
            <a:endParaRPr lang="lt-LT" sz="3200" dirty="0"/>
          </a:p>
        </p:txBody>
      </p:sp>
      <p:sp>
        <p:nvSpPr>
          <p:cNvPr id="4" name="Renginys 1"/>
          <p:cNvSpPr/>
          <p:nvPr/>
        </p:nvSpPr>
        <p:spPr>
          <a:xfrm>
            <a:off x="685800" y="2148840"/>
            <a:ext cx="3423818" cy="3520440"/>
          </a:xfrm>
          <a:prstGeom prst="roundRect">
            <a:avLst>
              <a:gd name="adj" fmla="val 4273"/>
            </a:avLst>
          </a:prstGeom>
          <a:solidFill>
            <a:srgbClr val="FFFFFF"/>
          </a:solidFill>
          <a:ln w="12700">
            <a:solidFill>
              <a:srgbClr val="E6DEDB"/>
            </a:solidFill>
            <a:prstDash val="solid"/>
          </a:ln>
        </p:spPr>
      </p:sp>
      <p:sp>
        <p:nvSpPr>
          <p:cNvPr id="5" name="Renginio data 1"/>
          <p:cNvSpPr/>
          <p:nvPr/>
        </p:nvSpPr>
        <p:spPr>
          <a:xfrm>
            <a:off x="1005840" y="2468880"/>
            <a:ext cx="749808" cy="841248"/>
          </a:xfrm>
          <a:prstGeom prst="roundRect">
            <a:avLst>
              <a:gd name="adj" fmla="val 15854"/>
            </a:avLst>
          </a:prstGeom>
          <a:solidFill>
            <a:srgbClr val="741624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005840" y="2468880"/>
            <a:ext cx="749808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lt-LT" sz="2600" b="1" dirty="0">
                <a:solidFill>
                  <a:srgbClr val="FFFFF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21</a:t>
            </a:r>
            <a:endParaRPr lang="lt-LT" sz="2600" dirty="0"/>
          </a:p>
          <a:p>
            <a:pPr algn="ctr" indent="0" marL="0">
              <a:lnSpc>
                <a:spcPct val="90000"/>
              </a:lnSpc>
              <a:buNone/>
            </a:pPr>
            <a:r>
              <a:rPr lang="lt-LT" sz="1100" b="1" spc="100" kern="0" dirty="0">
                <a:solidFill>
                  <a:srgbClr val="EBD2D6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SPA</a:t>
            </a:r>
            <a:endParaRPr lang="lt-LT" sz="2600" dirty="0"/>
          </a:p>
        </p:txBody>
      </p:sp>
      <p:sp>
        <p:nvSpPr>
          <p:cNvPr id="7" name="Text 5"/>
          <p:cNvSpPr txBox="1"/>
          <p:nvPr/>
        </p:nvSpPr>
        <p:spPr>
          <a:xfrm>
            <a:off x="1938528" y="2478024"/>
            <a:ext cx="1143000" cy="310896"/>
          </a:xfrm>
          <a:prstGeom prst="roundRect">
            <a:avLst>
              <a:gd name="adj" fmla="val 50000"/>
            </a:avLst>
          </a:prstGeom>
          <a:solidFill>
            <a:srgbClr val="F6ECED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lt-LT" sz="1100" b="1" dirty="0">
                <a:solidFill>
                  <a:srgbClr val="74162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Renginiai</a:t>
            </a:r>
            <a:endParaRPr lang="lt-LT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1005840" y="3520440"/>
            <a:ext cx="278373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lt-LT" sz="1900" b="1" dirty="0">
                <a:solidFill>
                  <a:srgbClr val="1B243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„Moliūgų fiesta“</a:t>
            </a:r>
            <a:endParaRPr lang="lt-LT" sz="1900" dirty="0"/>
          </a:p>
          <a:p>
            <a:pPr indent="0" marL="0">
              <a:spcAft>
                <a:spcPts val="400"/>
              </a:spcAft>
              <a:buNone/>
            </a:pPr>
            <a:r>
              <a:rPr lang="lt-LT" sz="1400" dirty="0">
                <a:solidFill>
                  <a:srgbClr val="5A6475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Valdorfiečių bendruomenės renginys</a:t>
            </a:r>
            <a:endParaRPr lang="lt-LT" sz="1900" dirty="0"/>
          </a:p>
        </p:txBody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5840" y="4782312"/>
            <a:ext cx="201168" cy="201168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1298448" y="4727448"/>
            <a:ext cx="250941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lt-LT" sz="1400" dirty="0">
                <a:solidFill>
                  <a:srgbClr val="1B2433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9.50</a:t>
            </a:r>
            <a:endParaRPr lang="lt-LT" sz="140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40" y="5148072"/>
            <a:ext cx="201168" cy="201168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1298448" y="5093208"/>
            <a:ext cx="250941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lt-LT" sz="1400" dirty="0">
                <a:solidFill>
                  <a:srgbClr val="1B2433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Bendruomenės salė</a:t>
            </a:r>
            <a:endParaRPr lang="lt-LT" sz="1400" dirty="0"/>
          </a:p>
        </p:txBody>
      </p:sp>
      <p:sp>
        <p:nvSpPr>
          <p:cNvPr id="13" name="Renginys 2"/>
          <p:cNvSpPr/>
          <p:nvPr/>
        </p:nvSpPr>
        <p:spPr>
          <a:xfrm>
            <a:off x="4383938" y="2148840"/>
            <a:ext cx="3423818" cy="3520440"/>
          </a:xfrm>
          <a:prstGeom prst="roundRect">
            <a:avLst>
              <a:gd name="adj" fmla="val 4273"/>
            </a:avLst>
          </a:prstGeom>
          <a:solidFill>
            <a:srgbClr val="FFFFFF"/>
          </a:solidFill>
          <a:ln w="12700">
            <a:solidFill>
              <a:srgbClr val="E6DEDB"/>
            </a:solidFill>
            <a:prstDash val="solid"/>
          </a:ln>
        </p:spPr>
      </p:sp>
      <p:sp>
        <p:nvSpPr>
          <p:cNvPr id="14" name="Renginio data 2"/>
          <p:cNvSpPr/>
          <p:nvPr/>
        </p:nvSpPr>
        <p:spPr>
          <a:xfrm>
            <a:off x="4703978" y="2468880"/>
            <a:ext cx="749808" cy="841248"/>
          </a:xfrm>
          <a:prstGeom prst="roundRect">
            <a:avLst>
              <a:gd name="adj" fmla="val 15854"/>
            </a:avLst>
          </a:prstGeom>
          <a:solidFill>
            <a:srgbClr val="741624"/>
          </a:solidFill>
          <a:ln/>
        </p:spPr>
      </p:sp>
      <p:sp>
        <p:nvSpPr>
          <p:cNvPr id="15" name="Text 11"/>
          <p:cNvSpPr txBox="1"/>
          <p:nvPr/>
        </p:nvSpPr>
        <p:spPr>
          <a:xfrm>
            <a:off x="4703978" y="2468880"/>
            <a:ext cx="749808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lt-LT" sz="2600" b="1" dirty="0">
                <a:solidFill>
                  <a:srgbClr val="FFFFF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28</a:t>
            </a:r>
            <a:endParaRPr lang="lt-LT" sz="2600" dirty="0"/>
          </a:p>
          <a:p>
            <a:pPr algn="ctr" indent="0" marL="0">
              <a:lnSpc>
                <a:spcPct val="90000"/>
              </a:lnSpc>
              <a:buNone/>
            </a:pPr>
            <a:r>
              <a:rPr lang="lt-LT" sz="1100" b="1" spc="100" kern="0" dirty="0">
                <a:solidFill>
                  <a:srgbClr val="EBD2D6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SPA</a:t>
            </a:r>
            <a:endParaRPr lang="lt-LT" sz="2600" dirty="0"/>
          </a:p>
        </p:txBody>
      </p:sp>
      <p:sp>
        <p:nvSpPr>
          <p:cNvPr id="16" name="Text 12"/>
          <p:cNvSpPr txBox="1"/>
          <p:nvPr/>
        </p:nvSpPr>
        <p:spPr>
          <a:xfrm>
            <a:off x="5636666" y="2478024"/>
            <a:ext cx="1143000" cy="310896"/>
          </a:xfrm>
          <a:prstGeom prst="roundRect">
            <a:avLst>
              <a:gd name="adj" fmla="val 50000"/>
            </a:avLst>
          </a:prstGeom>
          <a:solidFill>
            <a:srgbClr val="F6ECED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lt-LT" sz="1100" b="1" dirty="0">
                <a:solidFill>
                  <a:srgbClr val="74162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Renginiai</a:t>
            </a:r>
            <a:endParaRPr lang="lt-LT" sz="1100" dirty="0"/>
          </a:p>
        </p:txBody>
      </p:sp>
      <p:sp>
        <p:nvSpPr>
          <p:cNvPr id="17" name="Text 13"/>
          <p:cNvSpPr txBox="1"/>
          <p:nvPr/>
        </p:nvSpPr>
        <p:spPr>
          <a:xfrm>
            <a:off x="4703978" y="3520440"/>
            <a:ext cx="278373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lt-LT" sz="1900" b="1" dirty="0">
                <a:solidFill>
                  <a:srgbClr val="1B243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Atviros bendruomenės diena</a:t>
            </a:r>
            <a:endParaRPr lang="lt-LT" sz="1900" dirty="0"/>
          </a:p>
          <a:p>
            <a:pPr indent="0" marL="0">
              <a:spcAft>
                <a:spcPts val="400"/>
              </a:spcAft>
              <a:buNone/>
            </a:pPr>
            <a:r>
              <a:rPr lang="lt-LT" sz="1400" dirty="0">
                <a:solidFill>
                  <a:srgbClr val="5A6475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Susitikimai su mokytojais</a:t>
            </a:r>
            <a:endParaRPr lang="lt-LT" sz="1900" dirty="0"/>
          </a:p>
        </p:txBody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3978" y="4782312"/>
            <a:ext cx="201168" cy="201168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4996586" y="4727448"/>
            <a:ext cx="250941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lt-LT" sz="1400" dirty="0">
                <a:solidFill>
                  <a:srgbClr val="1B2433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16.30</a:t>
            </a:r>
            <a:endParaRPr lang="lt-LT" sz="1400" dirty="0"/>
          </a:p>
        </p:txBody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978" y="5148072"/>
            <a:ext cx="201168" cy="201168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4996586" y="5093208"/>
            <a:ext cx="250941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lt-LT" sz="1400" dirty="0">
                <a:solidFill>
                  <a:srgbClr val="1B2433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Kabinetuose</a:t>
            </a:r>
            <a:endParaRPr lang="lt-LT" sz="1400" dirty="0"/>
          </a:p>
        </p:txBody>
      </p:sp>
      <p:sp>
        <p:nvSpPr>
          <p:cNvPr id="22" name="Renginys 3"/>
          <p:cNvSpPr/>
          <p:nvPr/>
        </p:nvSpPr>
        <p:spPr>
          <a:xfrm>
            <a:off x="8082077" y="2148840"/>
            <a:ext cx="3423818" cy="3520440"/>
          </a:xfrm>
          <a:prstGeom prst="roundRect">
            <a:avLst>
              <a:gd name="adj" fmla="val 4273"/>
            </a:avLst>
          </a:prstGeom>
          <a:solidFill>
            <a:srgbClr val="FFFFFF"/>
          </a:solidFill>
          <a:ln w="12700">
            <a:solidFill>
              <a:srgbClr val="E6DEDB"/>
            </a:solidFill>
            <a:prstDash val="solid"/>
          </a:ln>
        </p:spPr>
      </p:sp>
      <p:sp>
        <p:nvSpPr>
          <p:cNvPr id="23" name="Renginio data 3"/>
          <p:cNvSpPr/>
          <p:nvPr/>
        </p:nvSpPr>
        <p:spPr>
          <a:xfrm>
            <a:off x="8402117" y="2468880"/>
            <a:ext cx="749808" cy="841248"/>
          </a:xfrm>
          <a:prstGeom prst="roundRect">
            <a:avLst>
              <a:gd name="adj" fmla="val 15854"/>
            </a:avLst>
          </a:prstGeom>
          <a:solidFill>
            <a:srgbClr val="741624"/>
          </a:solidFill>
          <a:ln/>
        </p:spPr>
      </p:sp>
      <p:sp>
        <p:nvSpPr>
          <p:cNvPr id="24" name="Text 18"/>
          <p:cNvSpPr txBox="1"/>
          <p:nvPr/>
        </p:nvSpPr>
        <p:spPr>
          <a:xfrm>
            <a:off x="8402117" y="2468880"/>
            <a:ext cx="749808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lt-LT" sz="2600" b="1" dirty="0">
                <a:solidFill>
                  <a:srgbClr val="FFFFF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</a:t>
            </a:r>
            <a:endParaRPr lang="lt-LT" sz="2600" dirty="0"/>
          </a:p>
          <a:p>
            <a:pPr algn="ctr" indent="0" marL="0">
              <a:lnSpc>
                <a:spcPct val="90000"/>
              </a:lnSpc>
              <a:buNone/>
            </a:pPr>
            <a:r>
              <a:rPr lang="lt-LT" sz="1100" b="1" spc="100" kern="0" dirty="0">
                <a:solidFill>
                  <a:srgbClr val="EBD2D6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SPA</a:t>
            </a:r>
            <a:endParaRPr lang="lt-LT" sz="2600" dirty="0"/>
          </a:p>
        </p:txBody>
      </p:sp>
      <p:sp>
        <p:nvSpPr>
          <p:cNvPr id="25" name="Text 19"/>
          <p:cNvSpPr txBox="1"/>
          <p:nvPr/>
        </p:nvSpPr>
        <p:spPr>
          <a:xfrm>
            <a:off x="9334805" y="2478024"/>
            <a:ext cx="1143000" cy="310896"/>
          </a:xfrm>
          <a:prstGeom prst="roundRect">
            <a:avLst>
              <a:gd name="adj" fmla="val 50000"/>
            </a:avLst>
          </a:prstGeom>
          <a:solidFill>
            <a:srgbClr val="F6ECED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lt-LT" sz="1100" b="1" dirty="0">
                <a:solidFill>
                  <a:srgbClr val="74162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Renginiai</a:t>
            </a:r>
            <a:endParaRPr lang="lt-LT" sz="1100" dirty="0"/>
          </a:p>
        </p:txBody>
      </p:sp>
      <p:sp>
        <p:nvSpPr>
          <p:cNvPr id="26" name="Text 20"/>
          <p:cNvSpPr txBox="1"/>
          <p:nvPr/>
        </p:nvSpPr>
        <p:spPr>
          <a:xfrm>
            <a:off x="8402117" y="3520440"/>
            <a:ext cx="278373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lt-LT" sz="1900" b="1" dirty="0">
                <a:solidFill>
                  <a:srgbClr val="1B243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Rudens atostogų pasitikimas</a:t>
            </a:r>
            <a:endParaRPr lang="lt-LT" sz="1900" dirty="0"/>
          </a:p>
          <a:p>
            <a:pPr indent="0" marL="0">
              <a:spcAft>
                <a:spcPts val="400"/>
              </a:spcAft>
              <a:buNone/>
            </a:pPr>
            <a:r>
              <a:rPr lang="lt-LT" sz="1400" dirty="0">
                <a:solidFill>
                  <a:srgbClr val="5A6475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„Stilingai ir garsiai“</a:t>
            </a:r>
            <a:endParaRPr lang="lt-LT" sz="1900" dirty="0"/>
          </a:p>
        </p:txBody>
      </p:sp>
      <p:pic>
        <p:nvPicPr>
          <p:cNvPr id="2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2117" y="4782312"/>
            <a:ext cx="201168" cy="201168"/>
          </a:xfrm>
          <a:prstGeom prst="rect">
            <a:avLst/>
          </a:prstGeom>
        </p:spPr>
      </p:pic>
      <p:sp>
        <p:nvSpPr>
          <p:cNvPr id="28" name="Text 21"/>
          <p:cNvSpPr txBox="1"/>
          <p:nvPr/>
        </p:nvSpPr>
        <p:spPr>
          <a:xfrm>
            <a:off x="8694725" y="4727448"/>
            <a:ext cx="250941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lt-LT" sz="1400" dirty="0">
                <a:solidFill>
                  <a:srgbClr val="1B2433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13.00</a:t>
            </a:r>
            <a:endParaRPr lang="lt-LT" sz="1400" dirty="0"/>
          </a:p>
        </p:txBody>
      </p:sp>
      <p:pic>
        <p:nvPicPr>
          <p:cNvPr id="29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02117" y="5148072"/>
            <a:ext cx="201168" cy="201168"/>
          </a:xfrm>
          <a:prstGeom prst="rect">
            <a:avLst/>
          </a:prstGeom>
        </p:spPr>
      </p:pic>
      <p:sp>
        <p:nvSpPr>
          <p:cNvPr id="30" name="Text 22"/>
          <p:cNvSpPr txBox="1"/>
          <p:nvPr/>
        </p:nvSpPr>
        <p:spPr>
          <a:xfrm>
            <a:off x="8694725" y="5093208"/>
            <a:ext cx="250941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lt-LT" sz="1400" dirty="0">
                <a:solidFill>
                  <a:srgbClr val="1B2433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Bendruomenės salė</a:t>
            </a:r>
            <a:endParaRPr lang="lt-LT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74375" y="6254496"/>
            <a:ext cx="73152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anchor="ctr"/>
          <a:lstStyle>
            <a:lvl1pPr>
              <a:defRPr sz="1100">
                <a:solidFill>
                  <a:srgbClr val="5A6475"/>
                </a:solidFill>
                <a:latin typeface="+mn-lt"/>
                <a:ea typeface="+mn-lt"/>
                <a:cs typeface="+mn-lt"/>
              </a:defRPr>
            </a:lvl1pPr>
          </a:lstStyle>
          <a:p>
            <a:pPr algn="r"/>
            <a:fld id="{F7021451-1387-4CA6-816F-3879F97B5CBC}" type="slidenum">
              <a:rPr b="0" lang="lt-LT"/>
              <a:t>8</a:t>
            </a:fld>
            <a:endParaRPr lang="lt-LT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685800" y="384048"/>
            <a:ext cx="9144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lt-LT" sz="1300" b="1" dirty="0">
                <a:solidFill>
                  <a:srgbClr val="2C5A9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Rezultatai</a:t>
            </a:r>
            <a:endParaRPr lang="lt-LT" sz="13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685800" y="768096"/>
            <a:ext cx="94183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lt-LT" sz="3200" b="1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Diagramos pavyzdys</a:t>
            </a:r>
            <a:endParaRPr lang="lt-LT" sz="3200" dirty="0"/>
          </a:p>
        </p:txBody>
      </p:sp>
      <p:graphicFrame>
        <p:nvGraphicFramePr>
          <p:cNvPr id="4" name="Diagrama" descr=""/>
          <p:cNvGraphicFramePr/>
          <p:nvPr/>
        </p:nvGraphicFramePr>
        <p:xfrm>
          <a:off x="685800" y="2057400"/>
          <a:ext cx="6903720" cy="39319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Išvados kortelė"/>
          <p:cNvSpPr/>
          <p:nvPr/>
        </p:nvSpPr>
        <p:spPr>
          <a:xfrm>
            <a:off x="8001000" y="2240280"/>
            <a:ext cx="3504895" cy="2743200"/>
          </a:xfrm>
          <a:prstGeom prst="roundRect">
            <a:avLst>
              <a:gd name="adj" fmla="val 5333"/>
            </a:avLst>
          </a:prstGeom>
          <a:solidFill>
            <a:srgbClr val="F6ECED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275320" y="2514600"/>
            <a:ext cx="295625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lt-LT" sz="2000" b="1" dirty="0">
                <a:solidFill>
                  <a:srgbClr val="741624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Pagrindinė išvada</a:t>
            </a:r>
            <a:endParaRPr lang="lt-LT" sz="2000" dirty="0"/>
          </a:p>
          <a:p>
            <a:pPr indent="0" marL="0">
              <a:spcAft>
                <a:spcPts val="800"/>
              </a:spcAft>
              <a:buNone/>
            </a:pPr>
            <a:r>
              <a:rPr lang="lt-LT" sz="1600" dirty="0">
                <a:solidFill>
                  <a:srgbClr val="1B2433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Vienas sakinys apie tai, ką rodo diagrama ir kodėl tai svarbu.</a:t>
            </a:r>
            <a:endParaRPr lang="lt-LT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8001000" y="5166360"/>
            <a:ext cx="350489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lt-LT" sz="1100" dirty="0">
                <a:solidFill>
                  <a:srgbClr val="5A6475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Pavyzdiniai duomenys – pakeiskite savais (dešiniu pelės mygtuku ant diagramos → Redaguoti duomenis).</a:t>
            </a:r>
            <a:endParaRPr lang="lt-LT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74375" y="6254496"/>
            <a:ext cx="73152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anchor="ctr"/>
          <a:lstStyle>
            <a:lvl1pPr>
              <a:defRPr sz="1100">
                <a:solidFill>
                  <a:srgbClr val="5A6475"/>
                </a:solidFill>
                <a:latin typeface="+mn-lt"/>
                <a:ea typeface="+mn-lt"/>
                <a:cs typeface="+mn-lt"/>
              </a:defRPr>
            </a:lvl1pPr>
          </a:lstStyle>
          <a:p>
            <a:pPr algn="r"/>
            <a:fld id="{F7021451-1387-4CA6-816F-3879F97B5CBC}" type="slidenum">
              <a:rPr b="0" lang="lt-LT"/>
              <a:t>9</a:t>
            </a:fld>
            <a:endParaRPr lang="lt-LT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1463040" y="2057400"/>
            <a:ext cx="905256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lt-LT" sz="3000" i="1" dirty="0">
                <a:solidFill>
                  <a:srgbClr val="1B243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Čia įrašykite svarbiausią mintį, citatą ar mokyklos vertybę – didelis tekstas lengvai įsimenamas.</a:t>
            </a:r>
            <a:endParaRPr lang="lt-LT" sz="30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1463040" y="4800600"/>
            <a:ext cx="9052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lt-LT" sz="1400" b="1" dirty="0">
                <a:solidFill>
                  <a:srgbClr val="2C5A9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Autoriaus vardas, pareigos</a:t>
            </a:r>
            <a:endParaRPr lang="lt-LT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1371600" y="3154680"/>
            <a:ext cx="944849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lt-LT" sz="44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Ačiū už dėmesį</a:t>
            </a:r>
            <a:endParaRPr lang="lt-LT" sz="4400" dirty="0"/>
          </a:p>
        </p:txBody>
      </p:sp>
      <p:sp>
        <p:nvSpPr>
          <p:cNvPr id="3" name="Text 0"/>
          <p:cNvSpPr/>
          <p:nvPr>
            <p:ph idx="102" type="body" hasCustomPrompt="1"/>
          </p:nvPr>
        </p:nvSpPr>
        <p:spPr>
          <a:xfrm>
            <a:off x="1371600" y="4206240"/>
            <a:ext cx="944849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lt-LT" sz="1800" dirty="0">
                <a:solidFill>
                  <a:srgbClr val="EBD2D6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Gedminų g. 3, Klaipėda</a:t>
            </a:r>
            <a:endParaRPr lang="lt-LT" sz="1800" dirty="0"/>
          </a:p>
          <a:p>
            <a:pPr algn="ctr" indent="0" marL="0">
              <a:buNone/>
            </a:pPr>
            <a:r>
              <a:rPr lang="lt-LT" sz="1800" dirty="0">
                <a:solidFill>
                  <a:srgbClr val="EBD2D6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mokykla@gedminai.lt  ·  0 46 34 61 09  ·  gedminai.lt</a:t>
            </a:r>
            <a:endParaRPr lang="lt-LT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dminai 2026">
  <a:themeElements>
    <a:clrScheme name="Gedminai 2026">
      <a:dk1>
        <a:srgbClr val="1B2433"/>
      </a:dk1>
      <a:lt1>
        <a:srgbClr val="FFFFFF"/>
      </a:lt1>
      <a:dk2>
        <a:srgbClr val="741624"/>
      </a:dk2>
      <a:lt2>
        <a:srgbClr val="F8F4F2"/>
      </a:lt2>
      <a:accent1>
        <a:srgbClr val="741624"/>
      </a:accent1>
      <a:accent2>
        <a:srgbClr val="2C5A9E"/>
      </a:accent2>
      <a:accent3>
        <a:srgbClr val="1E3A68"/>
      </a:accent3>
      <a:accent4>
        <a:srgbClr val="5A6475"/>
      </a:accent4>
      <a:accent5>
        <a:srgbClr val="A8505E"/>
      </a:accent5>
      <a:accent6>
        <a:srgbClr val="7C9CCB"/>
      </a:accent6>
      <a:hlink>
        <a:srgbClr val="2C5A9E"/>
      </a:hlink>
      <a:folHlink>
        <a:srgbClr val="741624"/>
      </a:folHlink>
    </a:clrScheme>
    <a:fontScheme name="Gedminai 2026">
      <a:majorFont>
        <a:latin typeface="Lor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Source Sans 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Klaipėdos Gedminų progimnazija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Klaipėdos Gedminų progimnazija — pristatymo šablonas</dc:title>
  <dc:subject>PptxGenJS Presentation</dc:subject>
  <dc:creator>Klaipėdos Gedminų progimnazija</dc:creator>
  <cp:lastModifiedBy>Klaipėdos Gedminų progimnazija</cp:lastModifiedBy>
  <cp:revision>1</cp:revision>
  <dcterms:created xsi:type="dcterms:W3CDTF">2026-10-16T05:41:44Z</dcterms:created>
  <dcterms:modified xsi:type="dcterms:W3CDTF">2026-10-16T05:41:44Z</dcterms:modified>
</cp:coreProperties>
</file>